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1"/>
  </p:notesMasterIdLst>
  <p:handoutMasterIdLst>
    <p:handoutMasterId r:id="rId22"/>
  </p:handoutMasterIdLst>
  <p:sldIdLst>
    <p:sldId id="256" r:id="rId5"/>
    <p:sldId id="257" r:id="rId6"/>
    <p:sldId id="263" r:id="rId7"/>
    <p:sldId id="258" r:id="rId8"/>
    <p:sldId id="259" r:id="rId9"/>
    <p:sldId id="260" r:id="rId10"/>
    <p:sldId id="261" r:id="rId11"/>
    <p:sldId id="264" r:id="rId12"/>
    <p:sldId id="265" r:id="rId13"/>
    <p:sldId id="266" r:id="rId14"/>
    <p:sldId id="267" r:id="rId15"/>
    <p:sldId id="268" r:id="rId16"/>
    <p:sldId id="270" r:id="rId17"/>
    <p:sldId id="271" r:id="rId18"/>
    <p:sldId id="272" r:id="rId19"/>
    <p:sldId id="273" r:id="rId20"/>
  </p:sldIdLst>
  <p:sldSz cx="9144000" cy="6858000" type="screen4x3"/>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Arial" pitchFamily="18"/>
              <a:ea typeface="Microsoft YaHei" pitchFamily="2"/>
              <a:cs typeface="Lucida Sans" pitchFamily="2"/>
            </a:endParaRPr>
          </a:p>
        </p:txBody>
      </p:sp>
      <p:sp>
        <p:nvSpPr>
          <p:cNvPr id="3" name="Segnaposto data 2"/>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Arial" pitchFamily="18"/>
              <a:ea typeface="Microsoft YaHei" pitchFamily="2"/>
              <a:cs typeface="Lucida Sans" pitchFamily="2"/>
            </a:endParaRPr>
          </a:p>
        </p:txBody>
      </p:sp>
      <p:sp>
        <p:nvSpPr>
          <p:cNvPr id="4" name="Segnaposto piè di pagina 3"/>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it-IT" sz="1400" b="0" i="0" u="none" strike="noStrike" kern="1200" cap="none" spc="0" baseline="0">
              <a:solidFill>
                <a:srgbClr val="000000"/>
              </a:solidFill>
              <a:uFillTx/>
              <a:latin typeface="Arial" pitchFamily="18"/>
              <a:ea typeface="Microsoft YaHei" pitchFamily="2"/>
              <a:cs typeface="Lucida Sans" pitchFamily="2"/>
            </a:endParaRPr>
          </a:p>
        </p:txBody>
      </p:sp>
      <p:sp>
        <p:nvSpPr>
          <p:cNvPr id="5" name="Segnaposto numero diapositiva 4"/>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7F08F40F-4AC1-409C-83DE-DBA646B3308E}" type="slidenum">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‹N›</a:t>
            </a:fld>
            <a:endParaRPr lang="it-IT" sz="1400" b="0" i="0" u="none" strike="noStrike" kern="1200" cap="none" spc="0" baseline="0">
              <a:solidFill>
                <a:srgbClr val="000000"/>
              </a:solidFill>
              <a:uFillTx/>
              <a:latin typeface="Arial" pitchFamily="18"/>
              <a:ea typeface="Microsoft YaHei" pitchFamily="2"/>
              <a:cs typeface="Lucida Sans"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Segnaposto note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it-IT"/>
          </a:p>
        </p:txBody>
      </p:sp>
      <p:sp>
        <p:nvSpPr>
          <p:cNvPr id="4" name="Segnaposto intestazione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5" name="Segnaposto data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C16DDEA3-B371-4B15-BDF2-E1B2BBDA6D8D}" type="slidenum">
              <a:rPr/>
              <a:pPr lvl="0"/>
              <a:t>‹N›</a:t>
            </a:fld>
            <a:endParaRPr lang="it-IT"/>
          </a:p>
        </p:txBody>
      </p:sp>
    </p:spTree>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it-IT" sz="2000" b="0" i="0" u="none" strike="noStrike" kern="1200" cap="none" spc="0" baseline="0">
        <a:solidFill>
          <a:srgbClr val="000000"/>
        </a:solidFill>
        <a:uFillTx/>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549F679-E824-4718-9F16-E2BFE1909F7B}"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D7428F8-D68C-4961-AB0C-EC8980B5F5D0}"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55DA762-D8D8-4557-AA48-7A9E015941A5}"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2BD459C-D48C-4DEF-B5FB-37FBA9ED2961}"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CFC54AC-E4B3-463F-B69B-0A5AB970B679}"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DA5A8A6-EEFC-4EA2-BFDC-EBA1242DB67C}"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94E730A-68B4-4B0B-95DF-E7734B4399D4}"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AFBA144-9C8E-4F64-8650-482F16175FC2}"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2D725FB-4341-4F9A-9913-9573FC4E2FFD}"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4C8AD12-EEE8-430C-95C4-4F079655F250}"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DF9DEFB-F8F5-4065-AE33-1D5EAC78B1F4}"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11E9230-AD00-4756-BB13-41E992EDAB0E}"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4381724-1DB4-4C25-BCBA-4C69E6594391}"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8CBB2D6-0752-4609-8F76-756342130E86}"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D2D379E-C7B6-4386-8A75-551741F2AB96}"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69D7173-87D1-4B6C-859B-B5C3BF0EB0B5}"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p:cNvSpPr>
            <a:spLocks noGrp="1" noRot="1" noChangeAspect="1"/>
          </p:cNvSpPr>
          <p:nvPr>
            <p:ph type="sldImg"/>
          </p:nvPr>
        </p:nvSpPr>
        <p:spPr>
          <a:xfrm>
            <a:off x="1106488" y="812800"/>
            <a:ext cx="5345112" cy="4008438"/>
          </a:xfrm>
          <a:solidFill>
            <a:srgbClr val="5B9BD5"/>
          </a:solidFill>
          <a:ln w="25402">
            <a:solidFill>
              <a:srgbClr val="41719C"/>
            </a:solidFill>
            <a:prstDash val="solid"/>
          </a:ln>
        </p:spPr>
      </p:sp>
      <p:sp>
        <p:nvSpPr>
          <p:cNvPr id="4" name="Segnaposto note 2"/>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1143000" y="1122361"/>
            <a:ext cx="6858000" cy="2387598"/>
          </a:xfrm>
        </p:spPr>
        <p:txBody>
          <a:bodyPr anchor="b" anchorCtr="1"/>
          <a:lstStyle>
            <a:lvl1pPr algn="ctr">
              <a:defRPr sz="6000"/>
            </a:lvl1pPr>
          </a:lstStyle>
          <a:p>
            <a:pPr lvl="0"/>
            <a:r>
              <a:rPr lang="it-IT"/>
              <a:t>Fare clic per modificare lo stile del titolo</a:t>
            </a:r>
          </a:p>
        </p:txBody>
      </p:sp>
      <p:sp>
        <p:nvSpPr>
          <p:cNvPr id="3" name="Sottotitolo 2"/>
          <p:cNvSpPr txBox="1">
            <a:spLocks noGrp="1"/>
          </p:cNvSpPr>
          <p:nvPr>
            <p:ph type="subTitle" idx="1"/>
          </p:nvPr>
        </p:nvSpPr>
        <p:spPr>
          <a:xfrm>
            <a:off x="1143000" y="3602041"/>
            <a:ext cx="6858000" cy="1655758"/>
          </a:xfrm>
        </p:spPr>
        <p:txBody>
          <a:bodyPr anchorCtr="1"/>
          <a:lstStyle>
            <a:lvl1pPr algn="ctr">
              <a:defRPr sz="2400"/>
            </a:lvl1pPr>
          </a:lstStyle>
          <a:p>
            <a:pPr lvl="0"/>
            <a:r>
              <a:rPr lang="it-IT"/>
              <a:t>Fare clic per modificare lo stile del sottotitolo dello schema</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6629400" y="1604964"/>
            <a:ext cx="2057400" cy="4525959"/>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457200" y="1604964"/>
            <a:ext cx="6019796" cy="4525959"/>
          </a:xfrm>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1143000" y="1122361"/>
            <a:ext cx="6858000" cy="2387598"/>
          </a:xfrm>
        </p:spPr>
        <p:txBody>
          <a:bodyPr anchor="b" anchorCtr="1"/>
          <a:lstStyle>
            <a:lvl1pPr algn="ctr">
              <a:defRPr sz="6000"/>
            </a:lvl1pPr>
          </a:lstStyle>
          <a:p>
            <a:pPr lvl="0"/>
            <a:r>
              <a:rPr lang="it-IT"/>
              <a:t>Fare clic per modificare lo stile del titolo</a:t>
            </a:r>
          </a:p>
        </p:txBody>
      </p:sp>
      <p:sp>
        <p:nvSpPr>
          <p:cNvPr id="3" name="Sottotitolo 2"/>
          <p:cNvSpPr txBox="1">
            <a:spLocks noGrp="1"/>
          </p:cNvSpPr>
          <p:nvPr>
            <p:ph type="subTitle" idx="1"/>
          </p:nvPr>
        </p:nvSpPr>
        <p:spPr>
          <a:xfrm>
            <a:off x="1143000" y="3602041"/>
            <a:ext cx="6858000" cy="1655758"/>
          </a:xfrm>
        </p:spPr>
        <p:txBody>
          <a:bodyPr anchorCtr="1"/>
          <a:lstStyle>
            <a:lvl1pPr algn="ctr">
              <a:defRPr sz="2400"/>
            </a:lvl1pPr>
          </a:lstStyle>
          <a:p>
            <a:pPr lvl="0"/>
            <a:r>
              <a:rPr lang="it-IT"/>
              <a:t>Fare clic per modificare lo stile del sottotitolo dello schema</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623885" y="1709735"/>
            <a:ext cx="7886700" cy="2852735"/>
          </a:xfrm>
        </p:spPr>
        <p:txBody>
          <a:bodyPr anchor="b"/>
          <a:lstStyle>
            <a:lvl1pPr>
              <a:defRPr sz="6000"/>
            </a:lvl1pPr>
          </a:lstStyle>
          <a:p>
            <a:pPr lvl="0"/>
            <a:r>
              <a:rPr lang="it-IT"/>
              <a:t>Fare clic per modificare lo stile del titolo</a:t>
            </a:r>
          </a:p>
        </p:txBody>
      </p:sp>
      <p:sp>
        <p:nvSpPr>
          <p:cNvPr id="3" name="Segnaposto testo 2"/>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it-IT"/>
              <a:t>Modifica gli stili del testo dello schema</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457200" y="1604964"/>
            <a:ext cx="4038603" cy="4525959"/>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648196" y="1604964"/>
            <a:ext cx="4038603" cy="4525959"/>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630241" y="365129"/>
            <a:ext cx="7886700" cy="1325559"/>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630241" y="1681160"/>
            <a:ext cx="3868734" cy="823910"/>
          </a:xfrm>
        </p:spPr>
        <p:txBody>
          <a:bodyPr anchor="b"/>
          <a:lstStyle>
            <a:lvl1pPr>
              <a:defRPr sz="2400" b="1"/>
            </a:lvl1pPr>
          </a:lstStyle>
          <a:p>
            <a:pPr lvl="0"/>
            <a:r>
              <a:rPr lang="it-IT"/>
              <a:t>Modifica gli stili del testo dello schema</a:t>
            </a:r>
          </a:p>
        </p:txBody>
      </p:sp>
      <p:sp>
        <p:nvSpPr>
          <p:cNvPr id="4" name="Segnaposto contenuto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29149" y="1681160"/>
            <a:ext cx="3887791" cy="823910"/>
          </a:xfrm>
        </p:spPr>
        <p:txBody>
          <a:bodyPr anchor="b"/>
          <a:lstStyle>
            <a:lvl1pPr>
              <a:defRPr sz="2400" b="1"/>
            </a:lvl1pPr>
          </a:lstStyle>
          <a:p>
            <a:pPr lvl="0"/>
            <a:r>
              <a:rPr lang="it-IT"/>
              <a:t>Modifica gli stili del testo dello schema</a:t>
            </a:r>
          </a:p>
        </p:txBody>
      </p:sp>
      <p:sp>
        <p:nvSpPr>
          <p:cNvPr id="6" name="Segnaposto contenuto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30241" y="457200"/>
            <a:ext cx="2949570" cy="1600200"/>
          </a:xfrm>
        </p:spPr>
        <p:txBody>
          <a:bodyPr anchor="b"/>
          <a:lstStyle>
            <a:lvl1pPr>
              <a:defRPr sz="3200"/>
            </a:lvl1pPr>
          </a:lstStyle>
          <a:p>
            <a:pPr lvl="0"/>
            <a:r>
              <a:rPr lang="it-IT"/>
              <a:t>Fare clic per modificare lo stile del titolo</a:t>
            </a:r>
          </a:p>
        </p:txBody>
      </p:sp>
      <p:sp>
        <p:nvSpPr>
          <p:cNvPr id="3" name="Segnaposto contenuto 2"/>
          <p:cNvSpPr txBox="1">
            <a:spLocks noGrp="1"/>
          </p:cNvSpPr>
          <p:nvPr>
            <p:ph idx="1"/>
          </p:nvPr>
        </p:nvSpPr>
        <p:spPr>
          <a:xfrm>
            <a:off x="3887791" y="987423"/>
            <a:ext cx="4629149" cy="4873623"/>
          </a:xfrm>
        </p:spPr>
        <p:txBody>
          <a:bodyPr/>
          <a:lstStyle>
            <a:lvl1pPr>
              <a:defRPr sz="3200"/>
            </a:lvl1pPr>
            <a:lvl2pPr>
              <a:defRPr sz="2800"/>
            </a:lvl2pPr>
            <a:lvl3pPr>
              <a:defRPr sz="2400"/>
            </a:lvl3pPr>
            <a:lvl4pPr>
              <a:defRPr sz="2000"/>
            </a:lvl4pPr>
            <a:lvl5pPr>
              <a:defRPr sz="20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630241" y="2057400"/>
            <a:ext cx="2949570" cy="3811584"/>
          </a:xfrm>
        </p:spPr>
        <p:txBody>
          <a:bodyPr/>
          <a:lstStyle>
            <a:lvl1pPr>
              <a:defRPr sz="1600"/>
            </a:lvl1pPr>
          </a:lstStyle>
          <a:p>
            <a:pPr lvl="0"/>
            <a:r>
              <a:rPr lang="it-IT"/>
              <a:t>Modifica gli stili del testo dello schema</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30241" y="457200"/>
            <a:ext cx="2949570" cy="1600200"/>
          </a:xfrm>
        </p:spPr>
        <p:txBody>
          <a:bodyPr anchor="b"/>
          <a:lstStyle>
            <a:lvl1pPr>
              <a:defRPr sz="3200"/>
            </a:lvl1pPr>
          </a:lstStyle>
          <a:p>
            <a:pPr lvl="0"/>
            <a:r>
              <a:rPr lang="it-IT"/>
              <a:t>Fare clic per modificare lo stile del titolo</a:t>
            </a:r>
          </a:p>
        </p:txBody>
      </p:sp>
      <p:sp>
        <p:nvSpPr>
          <p:cNvPr id="3" name="Segnaposto immagine 2"/>
          <p:cNvSpPr txBox="1">
            <a:spLocks noGrp="1"/>
          </p:cNvSpPr>
          <p:nvPr>
            <p:ph type="pic" idx="1"/>
          </p:nvPr>
        </p:nvSpPr>
        <p:spPr>
          <a:xfrm>
            <a:off x="3887791" y="987423"/>
            <a:ext cx="4629149" cy="4873623"/>
          </a:xfrm>
        </p:spPr>
        <p:txBody>
          <a:bodyPr/>
          <a:lstStyle>
            <a:lvl1pPr>
              <a:defRPr sz="3200"/>
            </a:lvl1pPr>
          </a:lstStyle>
          <a:p>
            <a:pPr lvl="0"/>
            <a:endParaRPr lang="it-IT"/>
          </a:p>
        </p:txBody>
      </p:sp>
      <p:sp>
        <p:nvSpPr>
          <p:cNvPr id="4" name="Segnaposto testo 3"/>
          <p:cNvSpPr txBox="1">
            <a:spLocks noGrp="1"/>
          </p:cNvSpPr>
          <p:nvPr>
            <p:ph type="body" idx="2"/>
          </p:nvPr>
        </p:nvSpPr>
        <p:spPr>
          <a:xfrm>
            <a:off x="630241" y="2057400"/>
            <a:ext cx="2949570" cy="3811584"/>
          </a:xfrm>
        </p:spPr>
        <p:txBody>
          <a:bodyPr/>
          <a:lstStyle>
            <a:lvl1pPr>
              <a:defRPr sz="1600"/>
            </a:lvl1pPr>
          </a:lstStyle>
          <a:p>
            <a:pPr lvl="0"/>
            <a:r>
              <a:rPr lang="it-IT"/>
              <a:t>Modifica gli stili del testo dello schema</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6629400" y="273048"/>
            <a:ext cx="2057400" cy="5857875"/>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1143000" y="1122361"/>
            <a:ext cx="6858000" cy="2387598"/>
          </a:xfrm>
        </p:spPr>
        <p:txBody>
          <a:bodyPr anchor="b" anchorCtr="1"/>
          <a:lstStyle>
            <a:lvl1pPr algn="ctr">
              <a:defRPr sz="6000"/>
            </a:lvl1pPr>
          </a:lstStyle>
          <a:p>
            <a:pPr lvl="0"/>
            <a:r>
              <a:rPr lang="it-IT"/>
              <a:t>Fare clic per modificare lo stile del titolo</a:t>
            </a:r>
          </a:p>
        </p:txBody>
      </p:sp>
      <p:sp>
        <p:nvSpPr>
          <p:cNvPr id="3" name="Sottotitolo 2"/>
          <p:cNvSpPr txBox="1">
            <a:spLocks noGrp="1"/>
          </p:cNvSpPr>
          <p:nvPr>
            <p:ph type="subTitle" idx="1"/>
          </p:nvPr>
        </p:nvSpPr>
        <p:spPr>
          <a:xfrm>
            <a:off x="1143000" y="3602041"/>
            <a:ext cx="6858000" cy="1655758"/>
          </a:xfrm>
        </p:spPr>
        <p:txBody>
          <a:bodyPr anchorCtr="1"/>
          <a:lstStyle>
            <a:lvl1pPr algn="ctr">
              <a:defRPr sz="2400"/>
            </a:lvl1pPr>
          </a:lstStyle>
          <a:p>
            <a:pPr lvl="0"/>
            <a:r>
              <a:rPr lang="it-IT"/>
              <a:t>Fare clic per modificare lo stile del sottotitolo dello schema</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623885" y="1709735"/>
            <a:ext cx="7886700" cy="2852735"/>
          </a:xfrm>
        </p:spPr>
        <p:txBody>
          <a:bodyPr anchor="b"/>
          <a:lstStyle>
            <a:lvl1pPr>
              <a:defRPr sz="6000"/>
            </a:lvl1pPr>
          </a:lstStyle>
          <a:p>
            <a:pPr lvl="0"/>
            <a:r>
              <a:rPr lang="it-IT"/>
              <a:t>Fare clic per modificare lo stile del titolo</a:t>
            </a:r>
          </a:p>
        </p:txBody>
      </p:sp>
      <p:sp>
        <p:nvSpPr>
          <p:cNvPr id="3" name="Segnaposto testo 2"/>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it-IT"/>
              <a:t>Modifica gli stili del testo dello schema</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1143000" y="731840"/>
            <a:ext cx="3124203" cy="3473448"/>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419596" y="731840"/>
            <a:ext cx="3124203" cy="3473448"/>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630241" y="365129"/>
            <a:ext cx="7886700" cy="1325559"/>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630241" y="1681160"/>
            <a:ext cx="3868734" cy="823910"/>
          </a:xfrm>
        </p:spPr>
        <p:txBody>
          <a:bodyPr anchor="b"/>
          <a:lstStyle>
            <a:lvl1pPr>
              <a:defRPr sz="2400" b="1"/>
            </a:lvl1pPr>
          </a:lstStyle>
          <a:p>
            <a:pPr lvl="0"/>
            <a:r>
              <a:rPr lang="it-IT"/>
              <a:t>Modifica gli stili del testo dello schema</a:t>
            </a:r>
          </a:p>
        </p:txBody>
      </p:sp>
      <p:sp>
        <p:nvSpPr>
          <p:cNvPr id="4" name="Segnaposto contenuto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29149" y="1681160"/>
            <a:ext cx="3887791" cy="823910"/>
          </a:xfrm>
        </p:spPr>
        <p:txBody>
          <a:bodyPr anchor="b"/>
          <a:lstStyle>
            <a:lvl1pPr>
              <a:defRPr sz="2400" b="1"/>
            </a:lvl1pPr>
          </a:lstStyle>
          <a:p>
            <a:pPr lvl="0"/>
            <a:r>
              <a:rPr lang="it-IT"/>
              <a:t>Modifica gli stili del testo dello schema</a:t>
            </a:r>
          </a:p>
        </p:txBody>
      </p:sp>
      <p:sp>
        <p:nvSpPr>
          <p:cNvPr id="6" name="Segnaposto contenuto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623885" y="1709735"/>
            <a:ext cx="7886700" cy="2852735"/>
          </a:xfrm>
        </p:spPr>
        <p:txBody>
          <a:bodyPr anchor="b"/>
          <a:lstStyle>
            <a:lvl1pPr>
              <a:defRPr sz="6000"/>
            </a:lvl1pPr>
          </a:lstStyle>
          <a:p>
            <a:pPr lvl="0"/>
            <a:r>
              <a:rPr lang="it-IT"/>
              <a:t>Fare clic per modificare lo stile del titolo</a:t>
            </a:r>
          </a:p>
        </p:txBody>
      </p:sp>
      <p:sp>
        <p:nvSpPr>
          <p:cNvPr id="3" name="Segnaposto testo 2"/>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it-IT"/>
              <a:t>Modifica gli stili del testo dello schema</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30241" y="457200"/>
            <a:ext cx="2949570" cy="1600200"/>
          </a:xfrm>
        </p:spPr>
        <p:txBody>
          <a:bodyPr anchor="b"/>
          <a:lstStyle>
            <a:lvl1pPr>
              <a:defRPr sz="3200"/>
            </a:lvl1pPr>
          </a:lstStyle>
          <a:p>
            <a:pPr lvl="0"/>
            <a:r>
              <a:rPr lang="it-IT"/>
              <a:t>Fare clic per modificare lo stile del titolo</a:t>
            </a:r>
          </a:p>
        </p:txBody>
      </p:sp>
      <p:sp>
        <p:nvSpPr>
          <p:cNvPr id="3" name="Segnaposto contenuto 2"/>
          <p:cNvSpPr txBox="1">
            <a:spLocks noGrp="1"/>
          </p:cNvSpPr>
          <p:nvPr>
            <p:ph idx="1"/>
          </p:nvPr>
        </p:nvSpPr>
        <p:spPr>
          <a:xfrm>
            <a:off x="3887791" y="987423"/>
            <a:ext cx="4629149" cy="4873623"/>
          </a:xfrm>
        </p:spPr>
        <p:txBody>
          <a:bodyPr/>
          <a:lstStyle>
            <a:lvl1pPr>
              <a:defRPr sz="3200"/>
            </a:lvl1pPr>
            <a:lvl2pPr>
              <a:defRPr sz="2800"/>
            </a:lvl2pPr>
            <a:lvl3pPr>
              <a:defRPr sz="2400"/>
            </a:lvl3pPr>
            <a:lvl4pPr>
              <a:defRPr sz="2000"/>
            </a:lvl4pPr>
            <a:lvl5pPr>
              <a:defRPr sz="20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630241" y="2057400"/>
            <a:ext cx="2949570" cy="3811584"/>
          </a:xfrm>
        </p:spPr>
        <p:txBody>
          <a:bodyPr/>
          <a:lstStyle>
            <a:lvl1pPr>
              <a:defRPr sz="1600"/>
            </a:lvl1pPr>
          </a:lstStyle>
          <a:p>
            <a:pPr lvl="0"/>
            <a:r>
              <a:rPr lang="it-IT"/>
              <a:t>Modifica gli stili del testo dello schema</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30241" y="457200"/>
            <a:ext cx="2949570" cy="1600200"/>
          </a:xfrm>
        </p:spPr>
        <p:txBody>
          <a:bodyPr anchor="b"/>
          <a:lstStyle>
            <a:lvl1pPr>
              <a:defRPr sz="3200"/>
            </a:lvl1pPr>
          </a:lstStyle>
          <a:p>
            <a:pPr lvl="0"/>
            <a:r>
              <a:rPr lang="it-IT"/>
              <a:t>Fare clic per modificare lo stile del titolo</a:t>
            </a:r>
          </a:p>
        </p:txBody>
      </p:sp>
      <p:sp>
        <p:nvSpPr>
          <p:cNvPr id="3" name="Segnaposto immagine 2"/>
          <p:cNvSpPr txBox="1">
            <a:spLocks noGrp="1"/>
          </p:cNvSpPr>
          <p:nvPr>
            <p:ph type="pic" idx="1"/>
          </p:nvPr>
        </p:nvSpPr>
        <p:spPr>
          <a:xfrm>
            <a:off x="3887791" y="987423"/>
            <a:ext cx="4629149" cy="4873623"/>
          </a:xfrm>
        </p:spPr>
        <p:txBody>
          <a:bodyPr/>
          <a:lstStyle>
            <a:lvl1pPr>
              <a:defRPr sz="3200"/>
            </a:lvl1pPr>
          </a:lstStyle>
          <a:p>
            <a:pPr lvl="0"/>
            <a:endParaRPr lang="it-IT"/>
          </a:p>
        </p:txBody>
      </p:sp>
      <p:sp>
        <p:nvSpPr>
          <p:cNvPr id="4" name="Segnaposto testo 3"/>
          <p:cNvSpPr txBox="1">
            <a:spLocks noGrp="1"/>
          </p:cNvSpPr>
          <p:nvPr>
            <p:ph type="body" idx="2"/>
          </p:nvPr>
        </p:nvSpPr>
        <p:spPr>
          <a:xfrm>
            <a:off x="630241" y="2057400"/>
            <a:ext cx="2949570" cy="3811584"/>
          </a:xfrm>
        </p:spPr>
        <p:txBody>
          <a:bodyPr/>
          <a:lstStyle>
            <a:lvl1pPr>
              <a:defRPr sz="1600"/>
            </a:lvl1pPr>
          </a:lstStyle>
          <a:p>
            <a:pPr lvl="0"/>
            <a:r>
              <a:rPr lang="it-IT"/>
              <a:t>Modifica gli stili del testo dello schema</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6515099" y="731840"/>
            <a:ext cx="1789115" cy="4783134"/>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1143000" y="731840"/>
            <a:ext cx="5219696" cy="4783134"/>
          </a:xfrm>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1143000" y="1122361"/>
            <a:ext cx="6858000" cy="2387598"/>
          </a:xfrm>
        </p:spPr>
        <p:txBody>
          <a:bodyPr anchor="b" anchorCtr="1"/>
          <a:lstStyle>
            <a:lvl1pPr algn="ctr">
              <a:defRPr sz="6000"/>
            </a:lvl1pPr>
          </a:lstStyle>
          <a:p>
            <a:pPr lvl="0"/>
            <a:r>
              <a:rPr lang="it-IT"/>
              <a:t>Fare clic per modificare lo stile del titolo</a:t>
            </a:r>
          </a:p>
        </p:txBody>
      </p:sp>
      <p:sp>
        <p:nvSpPr>
          <p:cNvPr id="3" name="Sottotitolo 2"/>
          <p:cNvSpPr txBox="1">
            <a:spLocks noGrp="1"/>
          </p:cNvSpPr>
          <p:nvPr>
            <p:ph type="subTitle" idx="1"/>
          </p:nvPr>
        </p:nvSpPr>
        <p:spPr>
          <a:xfrm>
            <a:off x="1143000" y="3602041"/>
            <a:ext cx="6858000" cy="1655758"/>
          </a:xfrm>
        </p:spPr>
        <p:txBody>
          <a:bodyPr anchorCtr="1"/>
          <a:lstStyle>
            <a:lvl1pPr algn="ctr">
              <a:defRPr sz="2400"/>
            </a:lvl1pPr>
          </a:lstStyle>
          <a:p>
            <a:pPr lvl="0"/>
            <a:r>
              <a:rPr lang="it-IT"/>
              <a:t>Fare clic per modificare lo stile del sottotitolo dello schema</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623885" y="1709735"/>
            <a:ext cx="7886700" cy="2852735"/>
          </a:xfrm>
        </p:spPr>
        <p:txBody>
          <a:bodyPr anchor="b"/>
          <a:lstStyle>
            <a:lvl1pPr>
              <a:defRPr sz="6000"/>
            </a:lvl1pPr>
          </a:lstStyle>
          <a:p>
            <a:pPr lvl="0"/>
            <a:r>
              <a:rPr lang="it-IT"/>
              <a:t>Fare clic per modificare lo stile del titolo</a:t>
            </a:r>
          </a:p>
        </p:txBody>
      </p:sp>
      <p:sp>
        <p:nvSpPr>
          <p:cNvPr id="3" name="Segnaposto testo 2"/>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it-IT"/>
              <a:t>Modifica gli stili del testo dello schema</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457200" y="1604964"/>
            <a:ext cx="4038603" cy="4525959"/>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648196" y="1604964"/>
            <a:ext cx="4038603" cy="4525959"/>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630241" y="365129"/>
            <a:ext cx="7886700" cy="1325559"/>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630241" y="1681160"/>
            <a:ext cx="3868734" cy="823910"/>
          </a:xfrm>
        </p:spPr>
        <p:txBody>
          <a:bodyPr anchor="b"/>
          <a:lstStyle>
            <a:lvl1pPr>
              <a:defRPr sz="2400" b="1"/>
            </a:lvl1pPr>
          </a:lstStyle>
          <a:p>
            <a:pPr lvl="0"/>
            <a:r>
              <a:rPr lang="it-IT"/>
              <a:t>Modifica gli stili del testo dello schema</a:t>
            </a:r>
          </a:p>
        </p:txBody>
      </p:sp>
      <p:sp>
        <p:nvSpPr>
          <p:cNvPr id="4" name="Segnaposto contenuto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29149" y="1681160"/>
            <a:ext cx="3887791" cy="823910"/>
          </a:xfrm>
        </p:spPr>
        <p:txBody>
          <a:bodyPr anchor="b"/>
          <a:lstStyle>
            <a:lvl1pPr>
              <a:defRPr sz="2400" b="1"/>
            </a:lvl1pPr>
          </a:lstStyle>
          <a:p>
            <a:pPr lvl="0"/>
            <a:r>
              <a:rPr lang="it-IT"/>
              <a:t>Modifica gli stili del testo dello schema</a:t>
            </a:r>
          </a:p>
        </p:txBody>
      </p:sp>
      <p:sp>
        <p:nvSpPr>
          <p:cNvPr id="6" name="Segnaposto contenuto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457200" y="1604964"/>
            <a:ext cx="4038603" cy="4525959"/>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648196" y="1604964"/>
            <a:ext cx="4038603" cy="4525959"/>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30241" y="457200"/>
            <a:ext cx="2949570" cy="1600200"/>
          </a:xfrm>
        </p:spPr>
        <p:txBody>
          <a:bodyPr anchor="b"/>
          <a:lstStyle>
            <a:lvl1pPr>
              <a:defRPr sz="3200"/>
            </a:lvl1pPr>
          </a:lstStyle>
          <a:p>
            <a:pPr lvl="0"/>
            <a:r>
              <a:rPr lang="it-IT"/>
              <a:t>Fare clic per modificare lo stile del titolo</a:t>
            </a:r>
          </a:p>
        </p:txBody>
      </p:sp>
      <p:sp>
        <p:nvSpPr>
          <p:cNvPr id="3" name="Segnaposto contenuto 2"/>
          <p:cNvSpPr txBox="1">
            <a:spLocks noGrp="1"/>
          </p:cNvSpPr>
          <p:nvPr>
            <p:ph idx="1"/>
          </p:nvPr>
        </p:nvSpPr>
        <p:spPr>
          <a:xfrm>
            <a:off x="3887791" y="987423"/>
            <a:ext cx="4629149" cy="4873623"/>
          </a:xfrm>
        </p:spPr>
        <p:txBody>
          <a:bodyPr/>
          <a:lstStyle>
            <a:lvl1pPr>
              <a:defRPr sz="3200"/>
            </a:lvl1pPr>
            <a:lvl2pPr>
              <a:defRPr sz="2800"/>
            </a:lvl2pPr>
            <a:lvl3pPr>
              <a:defRPr sz="2400"/>
            </a:lvl3pPr>
            <a:lvl4pPr>
              <a:defRPr sz="2000"/>
            </a:lvl4pPr>
            <a:lvl5pPr>
              <a:defRPr sz="20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630241" y="2057400"/>
            <a:ext cx="2949570" cy="3811584"/>
          </a:xfrm>
        </p:spPr>
        <p:txBody>
          <a:bodyPr/>
          <a:lstStyle>
            <a:lvl1pPr>
              <a:defRPr sz="1600"/>
            </a:lvl1pPr>
          </a:lstStyle>
          <a:p>
            <a:pPr lvl="0"/>
            <a:r>
              <a:rPr lang="it-IT"/>
              <a:t>Modifica gli stili del testo dello schema</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30241" y="457200"/>
            <a:ext cx="2949570" cy="1600200"/>
          </a:xfrm>
        </p:spPr>
        <p:txBody>
          <a:bodyPr anchor="b"/>
          <a:lstStyle>
            <a:lvl1pPr>
              <a:defRPr sz="3200"/>
            </a:lvl1pPr>
          </a:lstStyle>
          <a:p>
            <a:pPr lvl="0"/>
            <a:r>
              <a:rPr lang="it-IT"/>
              <a:t>Fare clic per modificare lo stile del titolo</a:t>
            </a:r>
          </a:p>
        </p:txBody>
      </p:sp>
      <p:sp>
        <p:nvSpPr>
          <p:cNvPr id="3" name="Segnaposto immagine 2"/>
          <p:cNvSpPr txBox="1">
            <a:spLocks noGrp="1"/>
          </p:cNvSpPr>
          <p:nvPr>
            <p:ph type="pic" idx="1"/>
          </p:nvPr>
        </p:nvSpPr>
        <p:spPr>
          <a:xfrm>
            <a:off x="3887791" y="987423"/>
            <a:ext cx="4629149" cy="4873623"/>
          </a:xfrm>
        </p:spPr>
        <p:txBody>
          <a:bodyPr/>
          <a:lstStyle>
            <a:lvl1pPr>
              <a:defRPr sz="3200"/>
            </a:lvl1pPr>
          </a:lstStyle>
          <a:p>
            <a:pPr lvl="0"/>
            <a:endParaRPr lang="it-IT"/>
          </a:p>
        </p:txBody>
      </p:sp>
      <p:sp>
        <p:nvSpPr>
          <p:cNvPr id="4" name="Segnaposto testo 3"/>
          <p:cNvSpPr txBox="1">
            <a:spLocks noGrp="1"/>
          </p:cNvSpPr>
          <p:nvPr>
            <p:ph type="body" idx="2"/>
          </p:nvPr>
        </p:nvSpPr>
        <p:spPr>
          <a:xfrm>
            <a:off x="630241" y="2057400"/>
            <a:ext cx="2949570" cy="3811584"/>
          </a:xfrm>
        </p:spPr>
        <p:txBody>
          <a:bodyPr/>
          <a:lstStyle>
            <a:lvl1pPr>
              <a:defRPr sz="1600"/>
            </a:lvl1pPr>
          </a:lstStyle>
          <a:p>
            <a:pPr lvl="0"/>
            <a:r>
              <a:rPr lang="it-IT"/>
              <a:t>Modifica gli stili del testo dello schema</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6629400" y="1604964"/>
            <a:ext cx="2057400" cy="4525959"/>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457200" y="1604964"/>
            <a:ext cx="6019796" cy="4525959"/>
          </a:xfrm>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630241" y="365129"/>
            <a:ext cx="7886700" cy="1325559"/>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630241" y="1681160"/>
            <a:ext cx="3868734" cy="823910"/>
          </a:xfrm>
        </p:spPr>
        <p:txBody>
          <a:bodyPr anchor="b"/>
          <a:lstStyle>
            <a:lvl1pPr>
              <a:defRPr sz="2400" b="1"/>
            </a:lvl1pPr>
          </a:lstStyle>
          <a:p>
            <a:pPr lvl="0"/>
            <a:r>
              <a:rPr lang="it-IT"/>
              <a:t>Modifica gli stili del testo dello schema</a:t>
            </a:r>
          </a:p>
        </p:txBody>
      </p:sp>
      <p:sp>
        <p:nvSpPr>
          <p:cNvPr id="4" name="Segnaposto contenuto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29149" y="1681160"/>
            <a:ext cx="3887791" cy="823910"/>
          </a:xfrm>
        </p:spPr>
        <p:txBody>
          <a:bodyPr anchor="b"/>
          <a:lstStyle>
            <a:lvl1pPr>
              <a:defRPr sz="2400" b="1"/>
            </a:lvl1pPr>
          </a:lstStyle>
          <a:p>
            <a:pPr lvl="0"/>
            <a:r>
              <a:rPr lang="it-IT"/>
              <a:t>Modifica gli stili del testo dello schema</a:t>
            </a:r>
          </a:p>
        </p:txBody>
      </p:sp>
      <p:sp>
        <p:nvSpPr>
          <p:cNvPr id="6" name="Segnaposto contenuto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30241" y="457200"/>
            <a:ext cx="2949570" cy="1600200"/>
          </a:xfrm>
        </p:spPr>
        <p:txBody>
          <a:bodyPr anchor="b"/>
          <a:lstStyle>
            <a:lvl1pPr>
              <a:defRPr sz="3200"/>
            </a:lvl1pPr>
          </a:lstStyle>
          <a:p>
            <a:pPr lvl="0"/>
            <a:r>
              <a:rPr lang="it-IT"/>
              <a:t>Fare clic per modificare lo stile del titolo</a:t>
            </a:r>
          </a:p>
        </p:txBody>
      </p:sp>
      <p:sp>
        <p:nvSpPr>
          <p:cNvPr id="3" name="Segnaposto contenuto 2"/>
          <p:cNvSpPr txBox="1">
            <a:spLocks noGrp="1"/>
          </p:cNvSpPr>
          <p:nvPr>
            <p:ph idx="1"/>
          </p:nvPr>
        </p:nvSpPr>
        <p:spPr>
          <a:xfrm>
            <a:off x="3887791" y="987423"/>
            <a:ext cx="4629149" cy="4873623"/>
          </a:xfrm>
        </p:spPr>
        <p:txBody>
          <a:bodyPr/>
          <a:lstStyle>
            <a:lvl1pPr>
              <a:defRPr sz="3200"/>
            </a:lvl1pPr>
            <a:lvl2pPr>
              <a:defRPr sz="2800"/>
            </a:lvl2pPr>
            <a:lvl3pPr>
              <a:defRPr sz="2400"/>
            </a:lvl3pPr>
            <a:lvl4pPr>
              <a:defRPr sz="2000"/>
            </a:lvl4pPr>
            <a:lvl5pPr>
              <a:defRPr sz="20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630241" y="2057400"/>
            <a:ext cx="2949570" cy="3811584"/>
          </a:xfrm>
        </p:spPr>
        <p:txBody>
          <a:bodyPr/>
          <a:lstStyle>
            <a:lvl1pPr>
              <a:defRPr sz="1600"/>
            </a:lvl1pPr>
          </a:lstStyle>
          <a:p>
            <a:pPr lvl="0"/>
            <a:r>
              <a:rPr lang="it-IT"/>
              <a:t>Modifica gli stili del testo dello schema</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630241" y="457200"/>
            <a:ext cx="2949570" cy="1600200"/>
          </a:xfrm>
        </p:spPr>
        <p:txBody>
          <a:bodyPr anchor="b"/>
          <a:lstStyle>
            <a:lvl1pPr>
              <a:defRPr sz="3200"/>
            </a:lvl1pPr>
          </a:lstStyle>
          <a:p>
            <a:pPr lvl="0"/>
            <a:r>
              <a:rPr lang="it-IT"/>
              <a:t>Fare clic per modificare lo stile del titolo</a:t>
            </a:r>
          </a:p>
        </p:txBody>
      </p:sp>
      <p:sp>
        <p:nvSpPr>
          <p:cNvPr id="3" name="Segnaposto immagine 2"/>
          <p:cNvSpPr txBox="1">
            <a:spLocks noGrp="1"/>
          </p:cNvSpPr>
          <p:nvPr>
            <p:ph type="pic" idx="1"/>
          </p:nvPr>
        </p:nvSpPr>
        <p:spPr>
          <a:xfrm>
            <a:off x="3887791" y="987423"/>
            <a:ext cx="4629149" cy="4873623"/>
          </a:xfrm>
        </p:spPr>
        <p:txBody>
          <a:bodyPr/>
          <a:lstStyle>
            <a:lvl1pPr>
              <a:defRPr sz="3200"/>
            </a:lvl1pPr>
          </a:lstStyle>
          <a:p>
            <a:pPr lvl="0"/>
            <a:endParaRPr lang="it-IT"/>
          </a:p>
        </p:txBody>
      </p:sp>
      <p:sp>
        <p:nvSpPr>
          <p:cNvPr id="4" name="Segnaposto testo 3"/>
          <p:cNvSpPr txBox="1">
            <a:spLocks noGrp="1"/>
          </p:cNvSpPr>
          <p:nvPr>
            <p:ph type="body" idx="2"/>
          </p:nvPr>
        </p:nvSpPr>
        <p:spPr>
          <a:xfrm>
            <a:off x="630241" y="2057400"/>
            <a:ext cx="2949570" cy="3811584"/>
          </a:xfrm>
        </p:spPr>
        <p:txBody>
          <a:bodyPr/>
          <a:lstStyle>
            <a:lvl1pPr>
              <a:defRPr sz="1600"/>
            </a:lvl1pPr>
          </a:lstStyle>
          <a:p>
            <a:pPr lvl="0"/>
            <a:r>
              <a:rPr lang="it-IT"/>
              <a:t>Modifica gli stili del testo dello schema</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CustomShape 1"/>
          <p:cNvSpPr/>
          <p:nvPr/>
        </p:nvSpPr>
        <p:spPr>
          <a:xfrm>
            <a:off x="0" y="5105515"/>
            <a:ext cx="9143277" cy="175176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EEECE1"/>
              </a:gs>
            </a:gsLst>
            <a:lin ang="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CustomShape 2"/>
          <p:cNvSpPr/>
          <p:nvPr/>
        </p:nvSpPr>
        <p:spPr>
          <a:xfrm>
            <a:off x="0" y="0"/>
            <a:ext cx="9143277" cy="51048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EEECE1"/>
              </a:gs>
            </a:gsLst>
            <a:lin ang="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4" name="CustomShape 3"/>
          <p:cNvSpPr/>
          <p:nvPr/>
        </p:nvSpPr>
        <p:spPr>
          <a:xfrm>
            <a:off x="0" y="3768480"/>
            <a:ext cx="9143277" cy="22852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FFFFFF"/>
              </a:gs>
            </a:gsLst>
            <a:lin ang="540000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5" name="CustomShape 4"/>
          <p:cNvSpPr/>
          <p:nvPr/>
        </p:nvSpPr>
        <p:spPr>
          <a:xfrm>
            <a:off x="0" y="1600200"/>
            <a:ext cx="9143277" cy="5104802"/>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gradFill>
            <a:gsLst>
              <a:gs pos="0">
                <a:srgbClr val="FFFFFF"/>
              </a:gs>
              <a:gs pos="100000">
                <a:srgbClr val="FFFFFF"/>
              </a:gs>
            </a:gsLst>
            <a:lin ang="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6" name="CustomShape 5"/>
          <p:cNvSpPr/>
          <p:nvPr/>
        </p:nvSpPr>
        <p:spPr>
          <a:xfrm>
            <a:off x="0" y="3866759"/>
            <a:ext cx="9143277" cy="299051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EEECE1"/>
              </a:gs>
            </a:gsLst>
            <a:lin ang="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7" name="CustomShape 6"/>
          <p:cNvSpPr/>
          <p:nvPr/>
        </p:nvSpPr>
        <p:spPr>
          <a:xfrm>
            <a:off x="0" y="0"/>
            <a:ext cx="9143277" cy="386603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EEECE1"/>
              </a:gs>
            </a:gsLst>
            <a:lin ang="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8" name="CustomShape 7"/>
          <p:cNvSpPr/>
          <p:nvPr/>
        </p:nvSpPr>
        <p:spPr>
          <a:xfrm>
            <a:off x="0" y="2652482"/>
            <a:ext cx="9143277" cy="22852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FFFFFF"/>
              </a:gs>
            </a:gsLst>
            <a:lin ang="540000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9" name="CustomShape 8"/>
          <p:cNvSpPr/>
          <p:nvPr/>
        </p:nvSpPr>
        <p:spPr>
          <a:xfrm>
            <a:off x="0" y="1600200"/>
            <a:ext cx="9143277" cy="5104802"/>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gradFill>
            <a:gsLst>
              <a:gs pos="0">
                <a:srgbClr val="FFFFFF"/>
              </a:gs>
              <a:gs pos="100000">
                <a:srgbClr val="FFFFFF"/>
              </a:gs>
            </a:gsLst>
            <a:lin ang="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10" name="PlaceHolder 1"/>
          <p:cNvSpPr txBox="1">
            <a:spLocks noGrp="1"/>
          </p:cNvSpPr>
          <p:nvPr>
            <p:ph type="title"/>
          </p:nvPr>
        </p:nvSpPr>
        <p:spPr>
          <a:xfrm>
            <a:off x="1793156" y="4372203"/>
            <a:ext cx="6511680" cy="1142277"/>
          </a:xfrm>
          <a:prstGeom prst="rect">
            <a:avLst/>
          </a:prstGeom>
          <a:noFill/>
          <a:ln>
            <a:noFill/>
          </a:ln>
        </p:spPr>
        <p:txBody>
          <a:bodyPr vert="horz" wrap="square" lIns="0" tIns="0" rIns="0" bIns="0" anchor="ctr" anchorCtr="0" compatLnSpc="1"/>
          <a:lstStyle/>
          <a:p>
            <a:pPr lvl="0"/>
            <a:r>
              <a:rPr lang="it-IT"/>
              <a:t>Fate clic per modificare il formato del testo del titolo</a:t>
            </a:r>
          </a:p>
        </p:txBody>
      </p:sp>
      <p:sp>
        <p:nvSpPr>
          <p:cNvPr id="11" name="Segnaposto testo 10"/>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l" defTabSz="914400" rtl="0" fontAlgn="auto" hangingPunct="1">
        <a:lnSpc>
          <a:spcPct val="100000"/>
        </a:lnSpc>
        <a:spcBef>
          <a:spcPts val="0"/>
        </a:spcBef>
        <a:spcAft>
          <a:spcPts val="0"/>
        </a:spcAft>
        <a:buNone/>
        <a:tabLst/>
        <a:defRPr lang="it-IT" sz="1800" b="0" i="0" u="none" strike="noStrike" kern="1200" cap="none" spc="0" baseline="0">
          <a:solidFill>
            <a:srgbClr val="000000"/>
          </a:solidFill>
          <a:uFillTx/>
          <a:latin typeface="Trebuchet MS" pitchFamily="18"/>
          <a:ea typeface="DejaVu Sans" pitchFamily="2"/>
          <a:cs typeface="DejaVu Sans" pitchFamily="2"/>
        </a:defRPr>
      </a:lvl1pPr>
    </p:titleStyle>
    <p:bodyStyle>
      <a:lvl1pPr marL="0" marR="0" lvl="0" indent="0" algn="l" defTabSz="914400" rtl="0" fontAlgn="auto" hangingPunct="1">
        <a:lnSpc>
          <a:spcPct val="100000"/>
        </a:lnSpc>
        <a:spcBef>
          <a:spcPts val="0"/>
        </a:spcBef>
        <a:spcAft>
          <a:spcPts val="1415"/>
        </a:spcAft>
        <a:buNone/>
        <a:tabLst/>
        <a:defRPr lang="it-IT" sz="1800" b="0" i="0" u="none" strike="noStrike" kern="1200" cap="none" spc="0" baseline="0">
          <a:solidFill>
            <a:srgbClr val="000000"/>
          </a:solidFill>
          <a:uFillTx/>
          <a:latin typeface="Arial" pitchFamily="18"/>
          <a:ea typeface="DejaVu Sans" pitchFamily="2"/>
          <a:cs typeface="DejaVu Sans"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it-IT"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CustomShape 1"/>
          <p:cNvSpPr/>
          <p:nvPr/>
        </p:nvSpPr>
        <p:spPr>
          <a:xfrm>
            <a:off x="0" y="5105515"/>
            <a:ext cx="9143277" cy="175176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EEECE1"/>
              </a:gs>
            </a:gsLst>
            <a:lin ang="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CustomShape 2"/>
          <p:cNvSpPr/>
          <p:nvPr/>
        </p:nvSpPr>
        <p:spPr>
          <a:xfrm>
            <a:off x="0" y="0"/>
            <a:ext cx="9143277" cy="51048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EEECE1"/>
              </a:gs>
            </a:gsLst>
            <a:lin ang="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4" name="CustomShape 3"/>
          <p:cNvSpPr/>
          <p:nvPr/>
        </p:nvSpPr>
        <p:spPr>
          <a:xfrm>
            <a:off x="0" y="3768480"/>
            <a:ext cx="9143277" cy="22852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FFFFFF"/>
              </a:gs>
            </a:gsLst>
            <a:lin ang="540000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5" name="CustomShape 4"/>
          <p:cNvSpPr/>
          <p:nvPr/>
        </p:nvSpPr>
        <p:spPr>
          <a:xfrm>
            <a:off x="0" y="1600200"/>
            <a:ext cx="9143277" cy="5104802"/>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gradFill>
            <a:gsLst>
              <a:gs pos="0">
                <a:srgbClr val="FFFFFF"/>
              </a:gs>
              <a:gs pos="100000">
                <a:srgbClr val="FFFFFF"/>
              </a:gs>
            </a:gsLst>
            <a:lin ang="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6" name="Segnaposto titolo 5"/>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lstStyle/>
          <a:p>
            <a:pPr lvl="0"/>
            <a:endParaRPr lang="it-IT"/>
          </a:p>
        </p:txBody>
      </p:sp>
      <p:sp>
        <p:nvSpPr>
          <p:cNvPr id="7" name="Segnaposto testo 6"/>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lvl="0" indent="0" algn="l" defTabSz="914400" rtl="0" fontAlgn="auto" hangingPunct="1">
        <a:lnSpc>
          <a:spcPct val="100000"/>
        </a:lnSpc>
        <a:spcBef>
          <a:spcPts val="0"/>
        </a:spcBef>
        <a:spcAft>
          <a:spcPts val="0"/>
        </a:spcAft>
        <a:buNone/>
        <a:tabLst/>
        <a:defRPr lang="it-IT" sz="1800" b="0" i="0" u="none" strike="noStrike" kern="1200" cap="none" spc="0" baseline="0">
          <a:solidFill>
            <a:srgbClr val="000000"/>
          </a:solidFill>
          <a:uFillTx/>
          <a:latin typeface="Arial" pitchFamily="18"/>
          <a:ea typeface="DejaVu Sans" pitchFamily="2"/>
          <a:cs typeface="DejaVu Sans" pitchFamily="2"/>
        </a:defRPr>
      </a:lvl1pPr>
    </p:titleStyle>
    <p:bodyStyle>
      <a:lvl1pPr marL="0" marR="0" lvl="0" indent="0" algn="l" defTabSz="914400" rtl="0" fontAlgn="auto" hangingPunct="1">
        <a:lnSpc>
          <a:spcPct val="100000"/>
        </a:lnSpc>
        <a:spcBef>
          <a:spcPts val="0"/>
        </a:spcBef>
        <a:spcAft>
          <a:spcPts val="1415"/>
        </a:spcAft>
        <a:buNone/>
        <a:tabLst/>
        <a:defRPr lang="it-IT" sz="1800" b="0" i="0" u="none" strike="noStrike" kern="1200" cap="none" spc="0" baseline="0">
          <a:solidFill>
            <a:srgbClr val="000000"/>
          </a:solidFill>
          <a:uFillTx/>
          <a:latin typeface="Arial" pitchFamily="18"/>
          <a:ea typeface="DejaVu Sans" pitchFamily="2"/>
          <a:cs typeface="DejaVu Sans"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it-IT"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CustomShape 1"/>
          <p:cNvSpPr/>
          <p:nvPr/>
        </p:nvSpPr>
        <p:spPr>
          <a:xfrm>
            <a:off x="0" y="5105515"/>
            <a:ext cx="9143277" cy="175176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EEECE1"/>
              </a:gs>
            </a:gsLst>
            <a:lin ang="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CustomShape 2"/>
          <p:cNvSpPr/>
          <p:nvPr/>
        </p:nvSpPr>
        <p:spPr>
          <a:xfrm>
            <a:off x="0" y="0"/>
            <a:ext cx="9143277" cy="51048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EEECE1"/>
              </a:gs>
            </a:gsLst>
            <a:lin ang="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4" name="CustomShape 3"/>
          <p:cNvSpPr/>
          <p:nvPr/>
        </p:nvSpPr>
        <p:spPr>
          <a:xfrm>
            <a:off x="0" y="3768480"/>
            <a:ext cx="9143277" cy="22852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FFFFFF"/>
              </a:gs>
            </a:gsLst>
            <a:lin ang="540000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5" name="CustomShape 4"/>
          <p:cNvSpPr/>
          <p:nvPr/>
        </p:nvSpPr>
        <p:spPr>
          <a:xfrm>
            <a:off x="0" y="1600200"/>
            <a:ext cx="9143277" cy="5104802"/>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gradFill>
            <a:gsLst>
              <a:gs pos="0">
                <a:srgbClr val="FFFFFF"/>
              </a:gs>
              <a:gs pos="100000">
                <a:srgbClr val="FFFFFF"/>
              </a:gs>
            </a:gsLst>
            <a:lin ang="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6" name="PlaceHolder 1"/>
          <p:cNvSpPr txBox="1">
            <a:spLocks noGrp="1"/>
          </p:cNvSpPr>
          <p:nvPr>
            <p:ph type="title"/>
          </p:nvPr>
        </p:nvSpPr>
        <p:spPr>
          <a:xfrm>
            <a:off x="1793156" y="4372203"/>
            <a:ext cx="6511680" cy="1142277"/>
          </a:xfrm>
          <a:prstGeom prst="rect">
            <a:avLst/>
          </a:prstGeom>
          <a:noFill/>
          <a:ln>
            <a:noFill/>
          </a:ln>
        </p:spPr>
        <p:txBody>
          <a:bodyPr vert="horz" wrap="square" lIns="0" tIns="0" rIns="0" bIns="0" anchor="ctr" anchorCtr="0" compatLnSpc="1"/>
          <a:lstStyle/>
          <a:p>
            <a:pPr lvl="0"/>
            <a:r>
              <a:rPr lang="it-IT"/>
              <a:t>Fate clic per modificare il formato del testo del titolo</a:t>
            </a:r>
          </a:p>
        </p:txBody>
      </p:sp>
      <p:sp>
        <p:nvSpPr>
          <p:cNvPr id="7" name="PlaceHolder 2"/>
          <p:cNvSpPr txBox="1">
            <a:spLocks noGrp="1"/>
          </p:cNvSpPr>
          <p:nvPr>
            <p:ph type="body" idx="1"/>
          </p:nvPr>
        </p:nvSpPr>
        <p:spPr>
          <a:xfrm>
            <a:off x="1143000" y="731520"/>
            <a:ext cx="6400077" cy="3473997"/>
          </a:xfrm>
          <a:prstGeom prst="rect">
            <a:avLst/>
          </a:prstGeom>
          <a:noFill/>
          <a:ln>
            <a:noFill/>
          </a:ln>
        </p:spPr>
        <p:txBody>
          <a:bodyPr vert="horz" wrap="square" lIns="0" tIns="0" rIns="0" bIns="0" anchor="t" anchorCtr="0" compatLnSpc="1"/>
          <a:lstStyle/>
          <a:p>
            <a:pPr lvl="0"/>
            <a:r>
              <a:rPr lang="it-IT"/>
              <a:t>Fate clic per modificare il formato del testo della struttura</a:t>
            </a:r>
          </a:p>
          <a:p>
            <a:pPr lvl="1"/>
            <a:r>
              <a:rPr lang="it-IT"/>
              <a:t>Secondo livello struttura</a:t>
            </a:r>
          </a:p>
          <a:p>
            <a:pPr lvl="2"/>
            <a:r>
              <a:rPr lang="it-IT"/>
              <a:t>Terzo livello struttura</a:t>
            </a:r>
          </a:p>
          <a:p>
            <a:pPr lvl="3"/>
            <a:r>
              <a:rPr lang="it-IT"/>
              <a:t>Quarto livello struttura</a:t>
            </a:r>
          </a:p>
          <a:p>
            <a:pPr lvl="4"/>
            <a:r>
              <a:rPr lang="it-IT"/>
              <a:t>Quinto livello struttura</a:t>
            </a:r>
          </a:p>
          <a:p>
            <a:pPr lvl="5"/>
            <a:r>
              <a:rPr lang="it-IT"/>
              <a:t>Sesto livello struttura</a:t>
            </a:r>
          </a:p>
          <a:p>
            <a:pPr lvl="6"/>
            <a:r>
              <a:rPr lang="it-IT"/>
              <a:t>Settimo livello struttura</a:t>
            </a:r>
          </a:p>
          <a:p>
            <a:pPr lvl="7"/>
            <a:r>
              <a:rPr lang="it-IT"/>
              <a:t>Ottavo livello struttura</a:t>
            </a:r>
          </a:p>
          <a:p>
            <a:pPr lvl="8"/>
            <a:r>
              <a:rPr lang="it-IT"/>
              <a:t>Nono livello struttura</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0" marR="0" lvl="0" indent="0" algn="l" defTabSz="914400" rtl="0" fontAlgn="auto" hangingPunct="1">
        <a:lnSpc>
          <a:spcPct val="100000"/>
        </a:lnSpc>
        <a:spcBef>
          <a:spcPts val="0"/>
        </a:spcBef>
        <a:spcAft>
          <a:spcPts val="0"/>
        </a:spcAft>
        <a:buNone/>
        <a:tabLst/>
        <a:defRPr lang="it-IT" sz="1800" b="0" i="0" u="none" strike="noStrike" kern="1200" cap="none" spc="0" baseline="0">
          <a:solidFill>
            <a:srgbClr val="000000"/>
          </a:solidFill>
          <a:uFillTx/>
          <a:latin typeface="Trebuchet MS" pitchFamily="18"/>
          <a:ea typeface="DejaVu Sans" pitchFamily="2"/>
          <a:cs typeface="DejaVu Sans" pitchFamily="2"/>
        </a:defRPr>
      </a:lvl1pPr>
    </p:titleStyle>
    <p:bodyStyle>
      <a:lvl1pPr marL="0" marR="0" lvl="0" indent="0" algn="l" defTabSz="914400" rtl="0" fontAlgn="auto" hangingPunct="1">
        <a:lnSpc>
          <a:spcPct val="100000"/>
        </a:lnSpc>
        <a:spcBef>
          <a:spcPts val="0"/>
        </a:spcBef>
        <a:spcAft>
          <a:spcPts val="1415"/>
        </a:spcAft>
        <a:buNone/>
        <a:tabLst/>
        <a:defRPr lang="it-IT" sz="2200" b="0" i="0" u="none" strike="noStrike" kern="1200" cap="none" spc="0" baseline="0">
          <a:solidFill>
            <a:srgbClr val="404040"/>
          </a:solidFill>
          <a:uFillTx/>
          <a:latin typeface="Trebuchet MS" pitchFamily="18"/>
          <a:ea typeface="DejaVu Sans" pitchFamily="2"/>
          <a:cs typeface="DejaVu Sans" pitchFamily="2"/>
        </a:defRPr>
      </a:lvl1pPr>
      <a:lvl2pPr marL="0" marR="0" lvl="1" indent="0" algn="l" defTabSz="914400" rtl="0" fontAlgn="auto" hangingPunct="1">
        <a:lnSpc>
          <a:spcPct val="100000"/>
        </a:lnSpc>
        <a:spcBef>
          <a:spcPts val="0"/>
        </a:spcBef>
        <a:spcAft>
          <a:spcPts val="1415"/>
        </a:spcAft>
        <a:buSzPct val="75000"/>
        <a:buFont typeface="StarSymbol"/>
        <a:buChar char="–"/>
        <a:tabLst/>
        <a:defRPr lang="it-IT" sz="2200" b="0" i="0" u="none" strike="noStrike" kern="1200" cap="none" spc="0" baseline="0">
          <a:solidFill>
            <a:srgbClr val="404040"/>
          </a:solidFill>
          <a:uFillTx/>
          <a:latin typeface="Trebuchet MS" pitchFamily="18"/>
          <a:ea typeface="DejaVu Sans" pitchFamily="2"/>
          <a:cs typeface="DejaVu Sans" pitchFamily="2"/>
        </a:defRPr>
      </a:lvl2pPr>
      <a:lvl3pPr marL="0" marR="0" lvl="2" indent="0" algn="l" defTabSz="914400" rtl="0" fontAlgn="auto" hangingPunct="1">
        <a:lnSpc>
          <a:spcPct val="100000"/>
        </a:lnSpc>
        <a:spcBef>
          <a:spcPts val="0"/>
        </a:spcBef>
        <a:spcAft>
          <a:spcPts val="1415"/>
        </a:spcAft>
        <a:buSzPct val="45000"/>
        <a:buFont typeface="StarSymbol"/>
        <a:buChar char="●"/>
        <a:tabLst/>
        <a:defRPr lang="it-IT" sz="2200" b="0" i="0" u="none" strike="noStrike" kern="1200" cap="none" spc="0" baseline="0">
          <a:solidFill>
            <a:srgbClr val="404040"/>
          </a:solidFill>
          <a:uFillTx/>
          <a:latin typeface="Trebuchet MS" pitchFamily="18"/>
          <a:ea typeface="DejaVu Sans" pitchFamily="2"/>
          <a:cs typeface="DejaVu Sans" pitchFamily="2"/>
        </a:defRPr>
      </a:lvl3pPr>
      <a:lvl4pPr marL="0" marR="0" lvl="3" indent="0" algn="l" defTabSz="914400" rtl="0" fontAlgn="auto" hangingPunct="1">
        <a:lnSpc>
          <a:spcPct val="100000"/>
        </a:lnSpc>
        <a:spcBef>
          <a:spcPts val="0"/>
        </a:spcBef>
        <a:spcAft>
          <a:spcPts val="1415"/>
        </a:spcAft>
        <a:buSzPct val="75000"/>
        <a:buFont typeface="StarSymbol"/>
        <a:buChar char="–"/>
        <a:tabLst/>
        <a:defRPr lang="it-IT" sz="2200" b="0" i="0" u="none" strike="noStrike" kern="1200" cap="none" spc="0" baseline="0">
          <a:solidFill>
            <a:srgbClr val="404040"/>
          </a:solidFill>
          <a:uFillTx/>
          <a:latin typeface="Trebuchet MS" pitchFamily="18"/>
          <a:ea typeface="DejaVu Sans" pitchFamily="2"/>
          <a:cs typeface="DejaVu Sans" pitchFamily="2"/>
        </a:defRPr>
      </a:lvl4pPr>
      <a:lvl5pPr marL="0" marR="0" lvl="4" indent="0" algn="l" defTabSz="914400" rtl="0" fontAlgn="auto" hangingPunct="1">
        <a:lnSpc>
          <a:spcPct val="100000"/>
        </a:lnSpc>
        <a:spcBef>
          <a:spcPts val="0"/>
        </a:spcBef>
        <a:spcAft>
          <a:spcPts val="1415"/>
        </a:spcAft>
        <a:buSzPct val="45000"/>
        <a:buFont typeface="StarSymbol"/>
        <a:buChar char="●"/>
        <a:tabLst/>
        <a:defRPr lang="it-IT" sz="2200" b="0" i="0" u="none" strike="noStrike" kern="1200" cap="none" spc="0" baseline="0">
          <a:solidFill>
            <a:srgbClr val="404040"/>
          </a:solidFill>
          <a:uFillTx/>
          <a:latin typeface="Trebuchet MS" pitchFamily="18"/>
          <a:ea typeface="DejaVu Sans" pitchFamily="2"/>
          <a:cs typeface="DejaVu Sans" pitchFamily="2"/>
        </a:defRPr>
      </a:lvl5pPr>
      <a:lvl6pPr marL="0" marR="0" lvl="5" indent="0" algn="l" defTabSz="914400" rtl="0" fontAlgn="auto" hangingPunct="1">
        <a:lnSpc>
          <a:spcPct val="100000"/>
        </a:lnSpc>
        <a:spcBef>
          <a:spcPts val="0"/>
        </a:spcBef>
        <a:spcAft>
          <a:spcPts val="1415"/>
        </a:spcAft>
        <a:buSzPct val="45000"/>
        <a:buFont typeface="StarSymbol"/>
        <a:buChar char="●"/>
        <a:tabLst/>
        <a:defRPr lang="it-IT" sz="2200" b="0" i="0" u="none" strike="noStrike" kern="1200" cap="none" spc="0" baseline="0">
          <a:solidFill>
            <a:srgbClr val="404040"/>
          </a:solidFill>
          <a:uFillTx/>
          <a:latin typeface="Trebuchet MS" pitchFamily="18"/>
          <a:ea typeface="DejaVu Sans" pitchFamily="2"/>
          <a:cs typeface="DejaVu Sans" pitchFamily="2"/>
        </a:defRPr>
      </a:lvl6pPr>
      <a:lvl7pPr marL="0" marR="0" lvl="6" indent="0" algn="l" defTabSz="914400" rtl="0" fontAlgn="auto" hangingPunct="1">
        <a:lnSpc>
          <a:spcPct val="100000"/>
        </a:lnSpc>
        <a:spcBef>
          <a:spcPts val="0"/>
        </a:spcBef>
        <a:spcAft>
          <a:spcPts val="1415"/>
        </a:spcAft>
        <a:buSzPct val="45000"/>
        <a:buFont typeface="StarSymbol"/>
        <a:buChar char="●"/>
        <a:tabLst/>
        <a:defRPr lang="it-IT" sz="2200" b="0" i="0" u="none" strike="noStrike" kern="1200" cap="none" spc="0" baseline="0">
          <a:solidFill>
            <a:srgbClr val="404040"/>
          </a:solidFill>
          <a:uFillTx/>
          <a:latin typeface="Trebuchet MS" pitchFamily="18"/>
          <a:ea typeface="DejaVu Sans" pitchFamily="2"/>
          <a:cs typeface="DejaVu Sans" pitchFamily="2"/>
        </a:defRPr>
      </a:lvl7pPr>
      <a:lvl8pPr marL="0" marR="0" lvl="7" indent="0" algn="l" defTabSz="914400" rtl="0" fontAlgn="auto" hangingPunct="1">
        <a:lnSpc>
          <a:spcPct val="100000"/>
        </a:lnSpc>
        <a:spcBef>
          <a:spcPts val="0"/>
        </a:spcBef>
        <a:spcAft>
          <a:spcPts val="1415"/>
        </a:spcAft>
        <a:buSzPct val="45000"/>
        <a:buFont typeface="StarSymbol"/>
        <a:buChar char="●"/>
        <a:tabLst/>
        <a:defRPr lang="it-IT" sz="2200" b="0" i="0" u="none" strike="noStrike" kern="1200" cap="none" spc="0" baseline="0">
          <a:solidFill>
            <a:srgbClr val="404040"/>
          </a:solidFill>
          <a:uFillTx/>
          <a:latin typeface="Trebuchet MS" pitchFamily="18"/>
          <a:ea typeface="DejaVu Sans" pitchFamily="2"/>
          <a:cs typeface="DejaVu Sans" pitchFamily="2"/>
        </a:defRPr>
      </a:lvl8pPr>
      <a:lvl9pPr marL="0" marR="0" lvl="8" indent="0" algn="l" defTabSz="914400" rtl="0" fontAlgn="auto" hangingPunct="1">
        <a:lnSpc>
          <a:spcPct val="100000"/>
        </a:lnSpc>
        <a:spcBef>
          <a:spcPts val="0"/>
        </a:spcBef>
        <a:spcAft>
          <a:spcPts val="1415"/>
        </a:spcAft>
        <a:buSzPct val="45000"/>
        <a:buFont typeface="StarSymbol"/>
        <a:buChar char="●"/>
        <a:tabLst/>
        <a:defRPr lang="it-IT" sz="2200" b="0" i="0" u="none" strike="noStrike" kern="1200" cap="none" spc="0" baseline="0">
          <a:solidFill>
            <a:srgbClr val="404040"/>
          </a:solidFill>
          <a:uFillTx/>
          <a:latin typeface="Trebuchet MS" pitchFamily="18"/>
          <a:ea typeface="DejaVu Sans" pitchFamily="2"/>
          <a:cs typeface="DejaVu Sans" pitchFamily="2"/>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CustomShape 1"/>
          <p:cNvSpPr/>
          <p:nvPr/>
        </p:nvSpPr>
        <p:spPr>
          <a:xfrm>
            <a:off x="0" y="5105515"/>
            <a:ext cx="9143277" cy="1751761"/>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EEECE1"/>
              </a:gs>
            </a:gsLst>
            <a:lin ang="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3" name="CustomShape 2"/>
          <p:cNvSpPr/>
          <p:nvPr/>
        </p:nvSpPr>
        <p:spPr>
          <a:xfrm>
            <a:off x="0" y="0"/>
            <a:ext cx="9143277" cy="51048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EEECE1"/>
              </a:gs>
            </a:gsLst>
            <a:lin ang="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4" name="CustomShape 3"/>
          <p:cNvSpPr/>
          <p:nvPr/>
        </p:nvSpPr>
        <p:spPr>
          <a:xfrm>
            <a:off x="0" y="3768480"/>
            <a:ext cx="9143277" cy="228527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gradFill>
            <a:gsLst>
              <a:gs pos="0">
                <a:srgbClr val="FFFFFF"/>
              </a:gs>
              <a:gs pos="100000">
                <a:srgbClr val="FFFFFF"/>
              </a:gs>
            </a:gsLst>
            <a:lin ang="540000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5" name="CustomShape 4"/>
          <p:cNvSpPr/>
          <p:nvPr/>
        </p:nvSpPr>
        <p:spPr>
          <a:xfrm>
            <a:off x="0" y="1600200"/>
            <a:ext cx="9143277" cy="5104802"/>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gradFill>
            <a:gsLst>
              <a:gs pos="0">
                <a:srgbClr val="FFFFFF"/>
              </a:gs>
              <a:gs pos="100000">
                <a:srgbClr val="FFFFFF"/>
              </a:gs>
            </a:gsLst>
            <a:lin ang="0"/>
          </a:grad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6" name="PlaceHolder 1"/>
          <p:cNvSpPr txBox="1">
            <a:spLocks noGrp="1"/>
          </p:cNvSpPr>
          <p:nvPr>
            <p:ph type="title"/>
          </p:nvPr>
        </p:nvSpPr>
        <p:spPr>
          <a:xfrm>
            <a:off x="1793156" y="4372203"/>
            <a:ext cx="6511680" cy="1142277"/>
          </a:xfrm>
          <a:prstGeom prst="rect">
            <a:avLst/>
          </a:prstGeom>
          <a:noFill/>
          <a:ln>
            <a:noFill/>
          </a:ln>
        </p:spPr>
        <p:txBody>
          <a:bodyPr vert="horz" wrap="square" lIns="0" tIns="0" rIns="0" bIns="0" anchor="ctr" anchorCtr="0" compatLnSpc="1"/>
          <a:lstStyle/>
          <a:p>
            <a:pPr lvl="0"/>
            <a:r>
              <a:rPr lang="it-IT"/>
              <a:t>Fate clic per modificare il formato del testo del titolo</a:t>
            </a:r>
          </a:p>
        </p:txBody>
      </p:sp>
      <p:sp>
        <p:nvSpPr>
          <p:cNvPr id="7" name="Segnaposto testo 6"/>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marL="0" marR="0" lvl="0" indent="0" algn="l" defTabSz="914400" rtl="0" fontAlgn="auto" hangingPunct="1">
        <a:lnSpc>
          <a:spcPct val="100000"/>
        </a:lnSpc>
        <a:spcBef>
          <a:spcPts val="0"/>
        </a:spcBef>
        <a:spcAft>
          <a:spcPts val="0"/>
        </a:spcAft>
        <a:buNone/>
        <a:tabLst/>
        <a:defRPr lang="it-IT" sz="1800" b="0" i="0" u="none" strike="noStrike" kern="1200" cap="none" spc="0" baseline="0">
          <a:solidFill>
            <a:srgbClr val="000000"/>
          </a:solidFill>
          <a:uFillTx/>
          <a:latin typeface="Trebuchet MS" pitchFamily="18"/>
          <a:ea typeface="DejaVu Sans" pitchFamily="2"/>
          <a:cs typeface="DejaVu Sans" pitchFamily="2"/>
        </a:defRPr>
      </a:lvl1pPr>
    </p:titleStyle>
    <p:bodyStyle>
      <a:lvl1pPr marL="0" marR="0" lvl="0" indent="0" algn="l" defTabSz="914400" rtl="0" fontAlgn="auto" hangingPunct="1">
        <a:lnSpc>
          <a:spcPct val="100000"/>
        </a:lnSpc>
        <a:spcBef>
          <a:spcPts val="0"/>
        </a:spcBef>
        <a:spcAft>
          <a:spcPts val="1415"/>
        </a:spcAft>
        <a:buNone/>
        <a:tabLst/>
        <a:defRPr lang="it-IT" sz="1800" b="0" i="0" u="none" strike="noStrike" kern="1200" cap="none" spc="0" baseline="0">
          <a:solidFill>
            <a:srgbClr val="000000"/>
          </a:solidFill>
          <a:uFillTx/>
          <a:latin typeface="Arial" pitchFamily="18"/>
          <a:ea typeface="DejaVu Sans" pitchFamily="2"/>
          <a:cs typeface="DejaVu Sans"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it-IT"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Immagine 3"/>
          <p:cNvPicPr>
            <a:picLocks noChangeAspect="1"/>
          </p:cNvPicPr>
          <p:nvPr/>
        </p:nvPicPr>
        <p:blipFill>
          <a:blip r:embed="rId3" cstate="print">
            <a:alphaModFix/>
            <a:lum/>
          </a:blip>
          <a:srcRect/>
          <a:stretch>
            <a:fillRect/>
          </a:stretch>
        </p:blipFill>
        <p:spPr>
          <a:xfrm>
            <a:off x="0" y="0"/>
            <a:ext cx="9143277" cy="6857277"/>
          </a:xfrm>
          <a:prstGeom prst="rect">
            <a:avLst/>
          </a:prstGeom>
          <a:noFill/>
          <a:ln>
            <a:noFill/>
          </a:ln>
        </p:spPr>
      </p:pic>
      <p:sp>
        <p:nvSpPr>
          <p:cNvPr id="3" name="TextShape 1"/>
          <p:cNvSpPr/>
          <p:nvPr/>
        </p:nvSpPr>
        <p:spPr>
          <a:xfrm>
            <a:off x="971641" y="0"/>
            <a:ext cx="7771677" cy="1469157"/>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lstStyle/>
          <a:p>
            <a:pPr marL="640080" marR="0" lvl="0" indent="-456477"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400" b="1" i="0" u="none" strike="noStrike" kern="1200" cap="none" spc="0" baseline="0" dirty="0">
                <a:solidFill>
                  <a:schemeClr val="bg1"/>
                </a:solidFill>
                <a:uFillTx/>
                <a:latin typeface="Trebuchet MS" pitchFamily="18"/>
                <a:ea typeface="DejaVu Sans" pitchFamily="2"/>
                <a:cs typeface="DejaVu Sans" pitchFamily="2"/>
              </a:rPr>
              <a:t>L’utopia scientifica di Francis Bacon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extShape 1"/>
          <p:cNvSpPr/>
          <p:nvPr/>
        </p:nvSpPr>
        <p:spPr>
          <a:xfrm>
            <a:off x="1331640" y="548680"/>
            <a:ext cx="6624736" cy="2879710"/>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600" b="1" i="0" u="none" strike="noStrike" kern="1200" cap="none" spc="0" baseline="0" dirty="0">
                <a:solidFill>
                  <a:srgbClr val="000000"/>
                </a:solidFill>
                <a:uFillTx/>
                <a:latin typeface="Trebuchet MS" pitchFamily="18"/>
                <a:ea typeface="DejaVu Sans" pitchFamily="2"/>
                <a:cs typeface="DejaVu Sans" pitchFamily="2"/>
              </a:rPr>
              <a:t>E’ giusto manipolare ogni essere vivente nella più completa libertà?</a:t>
            </a:r>
          </a:p>
        </p:txBody>
      </p:sp>
      <p:sp>
        <p:nvSpPr>
          <p:cNvPr id="3" name="TextShape 2"/>
          <p:cNvSpPr/>
          <p:nvPr/>
        </p:nvSpPr>
        <p:spPr>
          <a:xfrm>
            <a:off x="0" y="188640"/>
            <a:ext cx="8820000" cy="401687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200" b="0" i="0" u="none" strike="noStrike" kern="1200" cap="none" spc="0" baseline="0" dirty="0">
              <a:solidFill>
                <a:srgbClr val="000000"/>
              </a:solidFill>
              <a:uFillTx/>
              <a:latin typeface="Trebuchet MS" pitchFamily="18"/>
              <a:ea typeface="DejaVu Sans" pitchFamily="2"/>
              <a:cs typeface="DejaVu Sans" pitchFamily="2"/>
            </a:endParaRPr>
          </a:p>
        </p:txBody>
      </p:sp>
      <p:pic>
        <p:nvPicPr>
          <p:cNvPr id="4" name="Picture 2"/>
          <p:cNvPicPr>
            <a:picLocks noChangeAspect="1"/>
          </p:cNvPicPr>
          <p:nvPr/>
        </p:nvPicPr>
        <p:blipFill>
          <a:blip r:embed="rId3" cstate="print">
            <a:alphaModFix/>
            <a:lum/>
          </a:blip>
          <a:srcRect/>
          <a:stretch>
            <a:fillRect/>
          </a:stretch>
        </p:blipFill>
        <p:spPr>
          <a:xfrm>
            <a:off x="755576" y="2780928"/>
            <a:ext cx="7151565" cy="3838218"/>
          </a:xfrm>
          <a:prstGeom prst="rect">
            <a:avLst/>
          </a:prstGeom>
          <a:noFill/>
          <a:ln>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Segnaposto contenuto 2"/>
          <p:cNvSpPr txBox="1">
            <a:spLocks noGrp="1"/>
          </p:cNvSpPr>
          <p:nvPr>
            <p:ph type="body" idx="4294967295"/>
          </p:nvPr>
        </p:nvSpPr>
        <p:spPr>
          <a:xfrm>
            <a:off x="0" y="0"/>
            <a:ext cx="9143643" cy="6857643"/>
          </a:xfrm>
          <a:solidFill>
            <a:srgbClr val="FFFFFF"/>
          </a:solidFill>
        </p:spPr>
        <p:txBody>
          <a:bodyPr lIns="90004" tIns="44997" rIns="90004" bIns="44997"/>
          <a:lstStyle/>
          <a:p>
            <a:pPr lvl="0"/>
            <a:r>
              <a:rPr lang="it-IT" dirty="0" smtClean="0">
                <a:solidFill>
                  <a:srgbClr val="00B0F0"/>
                </a:solidFill>
                <a:latin typeface="Arial" pitchFamily="18"/>
              </a:rPr>
              <a:t>«</a:t>
            </a:r>
            <a:r>
              <a:rPr lang="it-IT" i="1" dirty="0" smtClean="0">
                <a:solidFill>
                  <a:srgbClr val="00B0F0"/>
                </a:solidFill>
                <a:latin typeface="Arial" pitchFamily="18"/>
              </a:rPr>
              <a:t>Conosciamo </a:t>
            </a:r>
            <a:r>
              <a:rPr lang="it-IT" i="1" dirty="0">
                <a:solidFill>
                  <a:srgbClr val="00B0F0"/>
                </a:solidFill>
                <a:latin typeface="Arial" pitchFamily="18"/>
              </a:rPr>
              <a:t>anche dei sistemi per far nascere, mediante combinazioni di terreni, varie piante</a:t>
            </a:r>
            <a:r>
              <a:rPr lang="it-IT" sz="3300" i="1" dirty="0">
                <a:solidFill>
                  <a:srgbClr val="00B0F0"/>
                </a:solidFill>
                <a:latin typeface="Arial" pitchFamily="18"/>
              </a:rPr>
              <a:t> </a:t>
            </a:r>
            <a:r>
              <a:rPr lang="it-IT" i="1" dirty="0">
                <a:solidFill>
                  <a:srgbClr val="00B0F0"/>
                </a:solidFill>
                <a:latin typeface="Arial" pitchFamily="18"/>
              </a:rPr>
              <a:t>senza semi, per produrre nuove specie di piante diverse dalle comuni e infine per trasformare una pianta in un’altra.</a:t>
            </a:r>
            <a:br>
              <a:rPr lang="it-IT" i="1" dirty="0">
                <a:solidFill>
                  <a:srgbClr val="00B0F0"/>
                </a:solidFill>
                <a:latin typeface="Arial" pitchFamily="18"/>
              </a:rPr>
            </a:br>
            <a:r>
              <a:rPr lang="it-IT" i="1" dirty="0">
                <a:solidFill>
                  <a:srgbClr val="00B0F0"/>
                </a:solidFill>
                <a:latin typeface="Arial" pitchFamily="18"/>
              </a:rPr>
              <a:t/>
            </a:r>
            <a:br>
              <a:rPr lang="it-IT" i="1" dirty="0">
                <a:solidFill>
                  <a:srgbClr val="00B0F0"/>
                </a:solidFill>
                <a:latin typeface="Arial" pitchFamily="18"/>
              </a:rPr>
            </a:br>
            <a:r>
              <a:rPr lang="it-IT" i="1" dirty="0">
                <a:solidFill>
                  <a:srgbClr val="00B0F0"/>
                </a:solidFill>
                <a:latin typeface="Arial" pitchFamily="18"/>
              </a:rPr>
              <a:t>Disponiamo anche di parchi e di recinti per animali e uccelli di ogni tipo, i quali ci servono non tanto come spettacolo curioso, quanto per esperimenti di dissezione, mediante i quali gettiamo luce sugli studi intorno al corpo umano. In questo campo abbiamo raggiunto straordinari risultati, come la continuazione della vita quando diversi organi, che voi considerate vitali, sono morti e asportati, la resurrezione di corpi che all’apparenza sembrano morti e così via. Esperimentiamo anche su di essi veleni e medicinali e li sottoponiamo a cure mediche e a  esperimenti chirurgici. Riusciamo a renderli</a:t>
            </a:r>
            <a:r>
              <a:rPr lang="it-IT" sz="3300" i="1" dirty="0">
                <a:solidFill>
                  <a:srgbClr val="00B0F0"/>
                </a:solidFill>
                <a:latin typeface="Arial" pitchFamily="18"/>
              </a:rPr>
              <a:t> </a:t>
            </a:r>
            <a:r>
              <a:rPr lang="it-IT" i="1" dirty="0">
                <a:solidFill>
                  <a:srgbClr val="00B0F0"/>
                </a:solidFill>
                <a:latin typeface="Arial" pitchFamily="18"/>
              </a:rPr>
              <a:t>artificialmente                      più grossi o più alti degli altri membri della loro specie, o                       viceversa più piccoli, arrestando il loro sviluppo. Li                         rendiamo più fecondi e prolifici del normale oppure sterili                         e infecondi. Possiamo variarne il colore, la forma,                                   le </a:t>
            </a:r>
            <a:r>
              <a:rPr lang="it-IT" i="1" dirty="0" smtClean="0">
                <a:solidFill>
                  <a:srgbClr val="00B0F0"/>
                </a:solidFill>
                <a:latin typeface="Arial" pitchFamily="18"/>
              </a:rPr>
              <a:t>attività</a:t>
            </a:r>
            <a:r>
              <a:rPr lang="it-IT" dirty="0" smtClean="0">
                <a:solidFill>
                  <a:srgbClr val="00B0F0"/>
                </a:solidFill>
                <a:latin typeface="Arial" pitchFamily="18"/>
              </a:rPr>
              <a:t>[...]».</a:t>
            </a:r>
            <a:r>
              <a:rPr lang="it-IT" sz="1800" dirty="0">
                <a:solidFill>
                  <a:srgbClr val="00B0F0"/>
                </a:solidFill>
                <a:latin typeface="Arial" pitchFamily="18"/>
              </a:rPr>
              <a:t/>
            </a:r>
            <a:br>
              <a:rPr lang="it-IT" sz="1800" dirty="0">
                <a:solidFill>
                  <a:srgbClr val="00B0F0"/>
                </a:solidFill>
                <a:latin typeface="Arial" pitchFamily="18"/>
              </a:rPr>
            </a:br>
            <a:r>
              <a:rPr lang="it-IT" sz="1800" dirty="0">
                <a:solidFill>
                  <a:srgbClr val="00B0F0"/>
                </a:solidFill>
                <a:latin typeface="Arial" pitchFamily="18"/>
              </a:rPr>
              <a:t/>
            </a:r>
            <a:br>
              <a:rPr lang="it-IT" sz="1800" dirty="0">
                <a:solidFill>
                  <a:srgbClr val="00B0F0"/>
                </a:solidFill>
                <a:latin typeface="Arial" pitchFamily="18"/>
              </a:rPr>
            </a:br>
            <a:endParaRPr lang="it-IT" sz="1800" dirty="0">
              <a:solidFill>
                <a:srgbClr val="00B0F0"/>
              </a:solidFill>
              <a:latin typeface="Arial" pitchFamily="18"/>
            </a:endParaRPr>
          </a:p>
        </p:txBody>
      </p:sp>
      <p:pic>
        <p:nvPicPr>
          <p:cNvPr id="3" name="Immagine 3"/>
          <p:cNvPicPr>
            <a:picLocks noChangeAspect="1"/>
          </p:cNvPicPr>
          <p:nvPr/>
        </p:nvPicPr>
        <p:blipFill>
          <a:blip r:embed="rId3" cstate="print">
            <a:alphaModFix/>
            <a:lum/>
          </a:blip>
          <a:srcRect/>
          <a:stretch>
            <a:fillRect/>
          </a:stretch>
        </p:blipFill>
        <p:spPr>
          <a:xfrm>
            <a:off x="7147078" y="4967999"/>
            <a:ext cx="1996555" cy="1890000"/>
          </a:xfrm>
          <a:prstGeom prst="rect">
            <a:avLst/>
          </a:prstGeom>
          <a:noFill/>
          <a:ln w="0">
            <a:solidFill>
              <a:srgbClr val="999999"/>
            </a:solidFill>
            <a:prstDash val="solid"/>
            <a:miter/>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extShape 1"/>
          <p:cNvSpPr/>
          <p:nvPr/>
        </p:nvSpPr>
        <p:spPr>
          <a:xfrm>
            <a:off x="179512" y="188640"/>
            <a:ext cx="8784357" cy="194363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1" i="0" u="none" strike="noStrike" kern="1200" cap="none" spc="0" baseline="0" dirty="0">
                <a:solidFill>
                  <a:srgbClr val="000000"/>
                </a:solidFill>
                <a:uFillTx/>
                <a:latin typeface="Trebuchet MS" pitchFamily="18"/>
                <a:ea typeface="DejaVu Sans" pitchFamily="2"/>
                <a:cs typeface="DejaVu Sans" pitchFamily="2"/>
              </a:rPr>
              <a:t>Le scoperte tecnologiche –scientifiche sono sempre positive per lo sviluppo e il progresso?</a:t>
            </a:r>
          </a:p>
        </p:txBody>
      </p:sp>
      <p:sp>
        <p:nvSpPr>
          <p:cNvPr id="3" name="TextShape 2"/>
          <p:cNvSpPr/>
          <p:nvPr/>
        </p:nvSpPr>
        <p:spPr>
          <a:xfrm>
            <a:off x="107643" y="260640"/>
            <a:ext cx="7435443" cy="35276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1">
              <a:lnSpc>
                <a:spcPct val="100000"/>
              </a:lnSpc>
              <a:spcBef>
                <a:spcPts val="0"/>
              </a:spcBef>
              <a:spcAft>
                <a:spcPts val="0"/>
              </a:spcAft>
              <a:buClr>
                <a:srgbClr val="A96D2B"/>
              </a:buClr>
              <a:buSzPct val="130000"/>
              <a:buFont typeface="Georgia" pitchFamily="16"/>
              <a:buChar char="*"/>
              <a:tabLst/>
              <a:defRPr sz="1800" b="0" i="0" u="none" strike="noStrike" kern="0" cap="none" spc="0" baseline="0">
                <a:solidFill>
                  <a:srgbClr val="000000"/>
                </a:solidFill>
                <a:uFillTx/>
              </a:defRPr>
            </a:pPr>
            <a:endParaRPr lang="it-IT" sz="2200" b="1" i="0" u="none" strike="noStrike" kern="1200" cap="none" spc="0" baseline="0" dirty="0">
              <a:solidFill>
                <a:srgbClr val="000000"/>
              </a:solidFill>
              <a:uFillTx/>
              <a:latin typeface="Trebuchet MS" pitchFamily="18"/>
              <a:ea typeface="DejaVu Sans" pitchFamily="2"/>
              <a:cs typeface="DejaVu Sans" pitchFamily="2"/>
            </a:endParaRPr>
          </a:p>
        </p:txBody>
      </p:sp>
      <p:sp>
        <p:nvSpPr>
          <p:cNvPr id="4" name="CustomShape 3"/>
          <p:cNvSpPr/>
          <p:nvPr/>
        </p:nvSpPr>
        <p:spPr>
          <a:xfrm>
            <a:off x="0" y="2636912"/>
            <a:ext cx="6695995" cy="169991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4F81BD"/>
          </a:solidFill>
          <a:ln w="25557">
            <a:solidFill>
              <a:srgbClr val="6D2B1B"/>
            </a:solidFill>
            <a:prstDash val="solid"/>
            <a:round/>
          </a:ln>
        </p:spPr>
        <p:txBody>
          <a:bodyPr vert="horz" wrap="square" lIns="90004" tIns="44997" rIns="90004" bIns="44997" anchor="ctr"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dirty="0">
                <a:solidFill>
                  <a:srgbClr val="000000"/>
                </a:solidFill>
                <a:uFillTx/>
                <a:latin typeface="Trebuchet MS" pitchFamily="18"/>
                <a:ea typeface="DejaVu Sans" pitchFamily="2"/>
                <a:cs typeface="DejaVu Sans" pitchFamily="2"/>
              </a:rPr>
              <a:t>Il Progresso Scientifico ha portato e porterà benessere pace e tolleranza religiosa ?</a:t>
            </a:r>
          </a:p>
        </p:txBody>
      </p:sp>
      <p:pic>
        <p:nvPicPr>
          <p:cNvPr id="5" name="Picture 18"/>
          <p:cNvPicPr>
            <a:picLocks noChangeAspect="1"/>
          </p:cNvPicPr>
          <p:nvPr/>
        </p:nvPicPr>
        <p:blipFill>
          <a:blip r:embed="rId3" cstate="print">
            <a:alphaModFix/>
            <a:lum/>
          </a:blip>
          <a:srcRect/>
          <a:stretch>
            <a:fillRect/>
          </a:stretch>
        </p:blipFill>
        <p:spPr>
          <a:xfrm>
            <a:off x="6752474" y="1196752"/>
            <a:ext cx="2391526" cy="1656184"/>
          </a:xfrm>
          <a:prstGeom prst="rect">
            <a:avLst/>
          </a:prstGeom>
          <a:noFill/>
          <a:ln>
            <a:noFill/>
          </a:ln>
        </p:spPr>
      </p:pic>
      <p:pic>
        <p:nvPicPr>
          <p:cNvPr id="6" name="Picture 6"/>
          <p:cNvPicPr>
            <a:picLocks noChangeAspect="1"/>
          </p:cNvPicPr>
          <p:nvPr/>
        </p:nvPicPr>
        <p:blipFill>
          <a:blip r:embed="rId4" cstate="print">
            <a:alphaModFix/>
            <a:lum/>
          </a:blip>
          <a:srcRect/>
          <a:stretch>
            <a:fillRect/>
          </a:stretch>
        </p:blipFill>
        <p:spPr>
          <a:xfrm>
            <a:off x="5570808" y="4437112"/>
            <a:ext cx="3573192" cy="2232248"/>
          </a:xfrm>
          <a:prstGeom prst="rect">
            <a:avLst/>
          </a:prstGeom>
          <a:noFill/>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pic>
        <p:nvPicPr>
          <p:cNvPr id="2" name="Immagine 4"/>
          <p:cNvPicPr>
            <a:picLocks noChangeAspect="1"/>
          </p:cNvPicPr>
          <p:nvPr/>
        </p:nvPicPr>
        <p:blipFill>
          <a:blip r:embed="rId3" cstate="print">
            <a:alphaModFix/>
            <a:lum/>
          </a:blip>
          <a:srcRect/>
          <a:stretch>
            <a:fillRect/>
          </a:stretch>
        </p:blipFill>
        <p:spPr>
          <a:xfrm>
            <a:off x="5000762" y="0"/>
            <a:ext cx="4142881" cy="6857643"/>
          </a:xfrm>
          <a:prstGeom prst="rect">
            <a:avLst/>
          </a:prstGeom>
          <a:noFill/>
          <a:ln>
            <a:noFill/>
          </a:ln>
        </p:spPr>
      </p:pic>
      <p:sp>
        <p:nvSpPr>
          <p:cNvPr id="3" name="Segnaposto contenuto 2"/>
          <p:cNvSpPr txBox="1">
            <a:spLocks noGrp="1"/>
          </p:cNvSpPr>
          <p:nvPr>
            <p:ph type="body" idx="4294967295"/>
          </p:nvPr>
        </p:nvSpPr>
        <p:spPr>
          <a:xfrm>
            <a:off x="0" y="0"/>
            <a:ext cx="5071683" cy="6857643"/>
          </a:xfrm>
        </p:spPr>
        <p:txBody>
          <a:bodyPr lIns="90004" tIns="44997" rIns="90004" bIns="44997"/>
          <a:lstStyle/>
          <a:p>
            <a:pPr lvl="0"/>
            <a:r>
              <a:rPr lang="it-IT" dirty="0" smtClean="0">
                <a:solidFill>
                  <a:srgbClr val="00B0F0"/>
                </a:solidFill>
                <a:latin typeface="Arial" pitchFamily="18"/>
              </a:rPr>
              <a:t>«</a:t>
            </a:r>
            <a:r>
              <a:rPr lang="it-IT" sz="2000" i="1" dirty="0" smtClean="0">
                <a:solidFill>
                  <a:srgbClr val="00B0F0"/>
                </a:solidFill>
                <a:latin typeface="Arial" pitchFamily="18"/>
              </a:rPr>
              <a:t>Imitiamo </a:t>
            </a:r>
            <a:r>
              <a:rPr lang="it-IT" sz="2000" i="1" dirty="0">
                <a:solidFill>
                  <a:srgbClr val="00B0F0"/>
                </a:solidFill>
                <a:latin typeface="Arial" pitchFamily="18"/>
              </a:rPr>
              <a:t>il volo degli uccelli e riusciamo entro certi limiti a librarci nell’aria. Abbiamo navi e imbarcazioni per navigare sott’acqua e per resistere alle tempeste marine, e cinture di sicurezza e congegni per reggersi a galla. Possediamo diversi strani orologi, strumenti che si muovono in modo ricorrente, e altri capaci di moto perpetuo. [...]</a:t>
            </a:r>
            <a:br>
              <a:rPr lang="it-IT" sz="2000" i="1" dirty="0">
                <a:solidFill>
                  <a:srgbClr val="00B0F0"/>
                </a:solidFill>
                <a:latin typeface="Arial" pitchFamily="18"/>
              </a:rPr>
            </a:br>
            <a:r>
              <a:rPr lang="it-IT" sz="2000" i="1" dirty="0">
                <a:solidFill>
                  <a:srgbClr val="00B0F0"/>
                </a:solidFill>
                <a:latin typeface="Arial" pitchFamily="18"/>
              </a:rPr>
              <a:t>Abbiamo infine le “Case per gli inganni dei sensi” ove compiamo ogni specie di giochi di prestigio, di false apparizioni, di illusioni, di imposture con i relativi inganni. Potrai certo capire facilmente come noi, che possediamo tante cose che, pur essendo perfettamente naturali, generano stupore, potremmo in molti casi particolari ingannare i sensi, se volessimo mascherare queste cose e farle apparire </a:t>
            </a:r>
            <a:r>
              <a:rPr lang="it-IT" sz="2000" i="1" dirty="0" smtClean="0">
                <a:solidFill>
                  <a:srgbClr val="00B0F0"/>
                </a:solidFill>
                <a:latin typeface="Arial" pitchFamily="18"/>
              </a:rPr>
              <a:t>miracolose</a:t>
            </a:r>
            <a:r>
              <a:rPr lang="it-IT" sz="2000" dirty="0" smtClean="0">
                <a:solidFill>
                  <a:srgbClr val="00B0F0"/>
                </a:solidFill>
                <a:latin typeface="Arial" pitchFamily="18"/>
              </a:rPr>
              <a:t>».</a:t>
            </a:r>
            <a:r>
              <a:rPr lang="it-IT" sz="2000" dirty="0">
                <a:solidFill>
                  <a:srgbClr val="00B0F0"/>
                </a:solidFill>
                <a:latin typeface="Arial" pitchFamily="18"/>
              </a:rPr>
              <a:t/>
            </a:r>
            <a:br>
              <a:rPr lang="it-IT" sz="2000" dirty="0">
                <a:solidFill>
                  <a:srgbClr val="00B0F0"/>
                </a:solidFill>
                <a:latin typeface="Arial" pitchFamily="18"/>
              </a:rPr>
            </a:br>
            <a:r>
              <a:rPr lang="it-IT" sz="2000" dirty="0">
                <a:solidFill>
                  <a:srgbClr val="00B0F0"/>
                </a:solidFill>
                <a:latin typeface="Arial" pitchFamily="18"/>
              </a:rPr>
              <a:t> </a:t>
            </a:r>
            <a:r>
              <a:rPr lang="it-IT" sz="1300" i="1" dirty="0">
                <a:solidFill>
                  <a:srgbClr val="00B0F0"/>
                </a:solidFill>
                <a:latin typeface="Arial" pitchFamily="18"/>
              </a:rPr>
              <a:t>La Nuova Atlantide, in Scritti filosofici, a cura di P. Rossi, Torino, Utet, 1975, pp. 857-62.</a:t>
            </a:r>
          </a:p>
          <a:p>
            <a:pPr lvl="0"/>
            <a:endParaRPr lang="it-IT" sz="3200" dirty="0">
              <a:solidFill>
                <a:srgbClr val="00B0F0"/>
              </a:solidFill>
              <a:latin typeface="Arial" pitchFamily="18"/>
            </a:endParaRPr>
          </a:p>
          <a:p>
            <a:pPr lvl="0"/>
            <a:endParaRPr lang="it-IT" sz="1800" dirty="0">
              <a:solidFill>
                <a:srgbClr val="00B0F0"/>
              </a:solidFill>
              <a:latin typeface="Arial" pitchFamily="1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extShape 1"/>
          <p:cNvSpPr/>
          <p:nvPr/>
        </p:nvSpPr>
        <p:spPr>
          <a:xfrm>
            <a:off x="0" y="0"/>
            <a:ext cx="9143277" cy="285293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1">
              <a:lnSpc>
                <a:spcPct val="100000"/>
              </a:lnSpc>
              <a:spcBef>
                <a:spcPts val="0"/>
              </a:spcBef>
              <a:spcAft>
                <a:spcPts val="0"/>
              </a:spcAft>
              <a:buClr>
                <a:srgbClr val="A96D2B"/>
              </a:buClr>
              <a:buSzPct val="128000"/>
              <a:buFont typeface="Georgia" pitchFamily="16"/>
              <a:buChar char="*"/>
              <a:tabLst/>
              <a:defRPr sz="1800" b="0" i="0" u="none" strike="noStrike" kern="0" cap="none" spc="0" baseline="0">
                <a:solidFill>
                  <a:srgbClr val="000000"/>
                </a:solidFill>
                <a:uFillTx/>
              </a:defRPr>
            </a:pPr>
            <a:r>
              <a:rPr lang="it-IT" sz="3600" b="1" i="0" u="none" strike="noStrike" kern="1200" cap="none" spc="0" baseline="0" dirty="0">
                <a:solidFill>
                  <a:srgbClr val="000000"/>
                </a:solidFill>
                <a:uFillTx/>
                <a:latin typeface="Trebuchet MS" pitchFamily="18"/>
                <a:ea typeface="DejaVu Sans" pitchFamily="2"/>
                <a:cs typeface="DejaVu Sans" pitchFamily="2"/>
              </a:rPr>
              <a:t>E’ giusto sfruttare la natura senza avere rispetto di essa  e senza guardare alle conseguenze delle esasperate manipolazione?</a:t>
            </a:r>
          </a:p>
        </p:txBody>
      </p:sp>
      <p:pic>
        <p:nvPicPr>
          <p:cNvPr id="4" name="Picture 4"/>
          <p:cNvPicPr>
            <a:picLocks noChangeAspect="1"/>
          </p:cNvPicPr>
          <p:nvPr/>
        </p:nvPicPr>
        <p:blipFill>
          <a:blip r:embed="rId3" cstate="print">
            <a:alphaModFix/>
            <a:lum/>
          </a:blip>
          <a:srcRect/>
          <a:stretch>
            <a:fillRect/>
          </a:stretch>
        </p:blipFill>
        <p:spPr>
          <a:xfrm>
            <a:off x="251520" y="2276872"/>
            <a:ext cx="8480388" cy="3614012"/>
          </a:xfrm>
          <a:prstGeom prst="rect">
            <a:avLst/>
          </a:prstGeom>
          <a:noFill/>
          <a:ln>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pic>
        <p:nvPicPr>
          <p:cNvPr id="2" name="Immagine 3"/>
          <p:cNvPicPr>
            <a:picLocks noChangeAspect="1"/>
          </p:cNvPicPr>
          <p:nvPr/>
        </p:nvPicPr>
        <p:blipFill>
          <a:blip r:embed="rId3" cstate="print">
            <a:alphaModFix/>
            <a:lum/>
          </a:blip>
          <a:srcRect/>
          <a:stretch>
            <a:fillRect/>
          </a:stretch>
        </p:blipFill>
        <p:spPr>
          <a:xfrm>
            <a:off x="0" y="4148998"/>
            <a:ext cx="1979282" cy="2708635"/>
          </a:xfrm>
          <a:prstGeom prst="rect">
            <a:avLst/>
          </a:prstGeom>
          <a:noFill/>
          <a:ln>
            <a:noFill/>
          </a:ln>
        </p:spPr>
      </p:pic>
      <p:sp>
        <p:nvSpPr>
          <p:cNvPr id="3" name="Segnaposto contenuto 2"/>
          <p:cNvSpPr txBox="1">
            <a:spLocks noGrp="1"/>
          </p:cNvSpPr>
          <p:nvPr>
            <p:ph type="body" idx="4294967295"/>
          </p:nvPr>
        </p:nvSpPr>
        <p:spPr>
          <a:xfrm>
            <a:off x="1928881" y="0"/>
            <a:ext cx="7214762" cy="6857643"/>
          </a:xfrm>
        </p:spPr>
        <p:txBody>
          <a:bodyPr lIns="90004" tIns="44997" rIns="90004" bIns="44997"/>
          <a:lstStyle/>
          <a:p>
            <a:pPr lvl="0"/>
            <a:r>
              <a:rPr lang="it-IT" dirty="0" smtClean="0">
                <a:solidFill>
                  <a:srgbClr val="00B0F0"/>
                </a:solidFill>
                <a:latin typeface="Arial" pitchFamily="18"/>
              </a:rPr>
              <a:t>«</a:t>
            </a:r>
            <a:r>
              <a:rPr lang="it-IT" i="1" dirty="0" smtClean="0">
                <a:solidFill>
                  <a:srgbClr val="00B0F0"/>
                </a:solidFill>
                <a:latin typeface="Arial" pitchFamily="18"/>
              </a:rPr>
              <a:t>Possediamo </a:t>
            </a:r>
            <a:r>
              <a:rPr lang="it-IT" i="1" dirty="0">
                <a:solidFill>
                  <a:srgbClr val="00B0F0"/>
                </a:solidFill>
                <a:latin typeface="Arial" pitchFamily="18"/>
              </a:rPr>
              <a:t>inoltre alte torri, la più alta delle quali misura un mezzo miglio. Alcune di esse sorgono su alte montagne cosicché, sommando l’altezza della torre con quella della montagna, si raggiunge, nella torre più alta, l’altezza di tre miglia. Chiamiamo questi posti “regioni superiori”, considerando l’aria compresa fra le regioni alte e le basse come “regione </a:t>
            </a:r>
            <a:r>
              <a:rPr lang="it-IT" i="1" dirty="0" smtClean="0">
                <a:solidFill>
                  <a:srgbClr val="00B0F0"/>
                </a:solidFill>
                <a:latin typeface="Arial" pitchFamily="18"/>
              </a:rPr>
              <a:t>intermedia [...]”.</a:t>
            </a:r>
            <a:r>
              <a:rPr lang="it-IT" i="1" dirty="0">
                <a:solidFill>
                  <a:srgbClr val="00B0F0"/>
                </a:solidFill>
                <a:latin typeface="Arial" pitchFamily="18"/>
              </a:rPr>
              <a:t/>
            </a:r>
            <a:br>
              <a:rPr lang="it-IT" i="1" dirty="0">
                <a:solidFill>
                  <a:srgbClr val="00B0F0"/>
                </a:solidFill>
                <a:latin typeface="Arial" pitchFamily="18"/>
              </a:rPr>
            </a:br>
            <a:r>
              <a:rPr lang="it-IT" i="1" dirty="0">
                <a:solidFill>
                  <a:srgbClr val="00B0F0"/>
                </a:solidFill>
                <a:latin typeface="Arial" pitchFamily="18"/>
              </a:rPr>
              <a:t/>
            </a:r>
            <a:br>
              <a:rPr lang="it-IT" i="1" dirty="0">
                <a:solidFill>
                  <a:srgbClr val="00B0F0"/>
                </a:solidFill>
                <a:latin typeface="Arial" pitchFamily="18"/>
              </a:rPr>
            </a:br>
            <a:r>
              <a:rPr lang="it-IT" i="1" dirty="0">
                <a:solidFill>
                  <a:srgbClr val="00B0F0"/>
                </a:solidFill>
                <a:latin typeface="Arial" pitchFamily="18"/>
              </a:rPr>
              <a:t>“Abbiamo anche case grandi e spaziose, dove imitiamo e riproduciamo i fenomeni meteorologici, come la neve, la grandine, la pioggia, le piogge artificiali di corpi non acquosi, i tuoni e i fulmini. In queste case sperimentiamo anche la generazione aerea di animali come le rane, le mosche e molti altri.</a:t>
            </a:r>
            <a:br>
              <a:rPr lang="it-IT" i="1" dirty="0">
                <a:solidFill>
                  <a:srgbClr val="00B0F0"/>
                </a:solidFill>
                <a:latin typeface="Arial" pitchFamily="18"/>
              </a:rPr>
            </a:br>
            <a:r>
              <a:rPr lang="it-IT" i="1" dirty="0">
                <a:solidFill>
                  <a:srgbClr val="00B0F0"/>
                </a:solidFill>
                <a:latin typeface="Arial" pitchFamily="18"/>
              </a:rPr>
              <a:t/>
            </a:r>
            <a:br>
              <a:rPr lang="it-IT" i="1" dirty="0">
                <a:solidFill>
                  <a:srgbClr val="00B0F0"/>
                </a:solidFill>
                <a:latin typeface="Arial" pitchFamily="18"/>
              </a:rPr>
            </a:br>
            <a:r>
              <a:rPr lang="it-IT" i="1" dirty="0">
                <a:solidFill>
                  <a:srgbClr val="00B0F0"/>
                </a:solidFill>
                <a:latin typeface="Arial" pitchFamily="18"/>
              </a:rPr>
              <a:t>Disponiamo anche di alcune stanze che chiamiamo camere di salute dove condizioniamo l’aria per renderla salubre e adatta alla cura di varie malattie e alla conservazione della salute </a:t>
            </a:r>
            <a:r>
              <a:rPr lang="it-IT" dirty="0" smtClean="0">
                <a:solidFill>
                  <a:srgbClr val="00B0F0"/>
                </a:solidFill>
                <a:latin typeface="Arial" pitchFamily="18"/>
              </a:rPr>
              <a:t>[...]».</a:t>
            </a:r>
            <a:r>
              <a:rPr lang="it-IT" dirty="0">
                <a:solidFill>
                  <a:srgbClr val="00B0F0"/>
                </a:solidFill>
                <a:latin typeface="Arial" pitchFamily="18"/>
              </a:rPr>
              <a:t/>
            </a:r>
            <a:br>
              <a:rPr lang="it-IT" dirty="0">
                <a:solidFill>
                  <a:srgbClr val="00B0F0"/>
                </a:solidFill>
                <a:latin typeface="Arial" pitchFamily="18"/>
              </a:rPr>
            </a:br>
            <a:r>
              <a:rPr lang="it-IT" dirty="0">
                <a:solidFill>
                  <a:srgbClr val="00B0F0"/>
                </a:solidFill>
                <a:latin typeface="Arial" pitchFamily="18"/>
              </a:rPr>
              <a:t/>
            </a:r>
            <a:br>
              <a:rPr lang="it-IT" dirty="0">
                <a:solidFill>
                  <a:srgbClr val="00B0F0"/>
                </a:solidFill>
                <a:latin typeface="Arial" pitchFamily="18"/>
              </a:rPr>
            </a:br>
            <a:endParaRPr lang="it-IT" dirty="0">
              <a:solidFill>
                <a:srgbClr val="00B0F0"/>
              </a:solidFill>
              <a:latin typeface="Arial" pitchFamily="18"/>
            </a:endParaRPr>
          </a:p>
          <a:p>
            <a:pPr lvl="0"/>
            <a:endParaRPr lang="it-IT" sz="1800" dirty="0">
              <a:solidFill>
                <a:srgbClr val="00B0F0"/>
              </a:solidFill>
              <a:latin typeface="Arial" pitchFamily="1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extShape 1"/>
          <p:cNvSpPr/>
          <p:nvPr/>
        </p:nvSpPr>
        <p:spPr>
          <a:xfrm>
            <a:off x="1187624" y="188640"/>
            <a:ext cx="6047997" cy="205308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1">
              <a:lnSpc>
                <a:spcPct val="100000"/>
              </a:lnSpc>
              <a:spcBef>
                <a:spcPts val="0"/>
              </a:spcBef>
              <a:spcAft>
                <a:spcPts val="0"/>
              </a:spcAft>
              <a:buClr>
                <a:srgbClr val="A96D2B"/>
              </a:buClr>
              <a:buSzPct val="128000"/>
              <a:buFont typeface="Georgia" pitchFamily="16"/>
              <a:buChar char="*"/>
              <a:tabLst/>
              <a:defRPr sz="1800" b="0" i="0" u="none" strike="noStrike" kern="0" cap="none" spc="0" baseline="0">
                <a:solidFill>
                  <a:srgbClr val="000000"/>
                </a:solidFill>
                <a:uFillTx/>
              </a:defRPr>
            </a:pPr>
            <a:r>
              <a:rPr lang="it-IT" sz="3200" b="1" i="0" u="none" strike="noStrike" kern="1200" cap="none" spc="0" baseline="0" dirty="0">
                <a:solidFill>
                  <a:srgbClr val="000000"/>
                </a:solidFill>
                <a:uFillTx/>
                <a:latin typeface="Trebuchet MS" pitchFamily="18"/>
                <a:ea typeface="DejaVu Sans" pitchFamily="2"/>
                <a:cs typeface="DejaVu Sans" pitchFamily="2"/>
              </a:rPr>
              <a:t>Bacone sarebbe soddisfatto oggi del progresso tecnologico e scientifico</a:t>
            </a:r>
            <a:r>
              <a:rPr lang="it-IT" sz="4600" b="1" i="0" u="none" strike="noStrike" kern="1200" cap="none" spc="0" baseline="0" dirty="0">
                <a:solidFill>
                  <a:srgbClr val="000000"/>
                </a:solidFill>
                <a:uFillTx/>
                <a:latin typeface="Trebuchet MS" pitchFamily="18"/>
                <a:ea typeface="DejaVu Sans" pitchFamily="2"/>
                <a:cs typeface="DejaVu Sans" pitchFamily="2"/>
              </a:rPr>
              <a:t>?  </a:t>
            </a:r>
          </a:p>
        </p:txBody>
      </p:sp>
      <p:sp>
        <p:nvSpPr>
          <p:cNvPr id="3" name="TextShape 2"/>
          <p:cNvSpPr/>
          <p:nvPr/>
        </p:nvSpPr>
        <p:spPr>
          <a:xfrm>
            <a:off x="3779912" y="4581128"/>
            <a:ext cx="5112568" cy="227687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45720" marR="0" lvl="0" indent="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it-IT" sz="4000" b="0" i="0" u="none" strike="noStrike" kern="1200" cap="none" spc="0" baseline="0" dirty="0" smtClean="0">
                <a:solidFill>
                  <a:srgbClr val="000000"/>
                </a:solidFill>
                <a:uFillTx/>
                <a:latin typeface="Trebuchet MS" pitchFamily="18"/>
                <a:ea typeface="DejaVu Sans" pitchFamily="2"/>
                <a:cs typeface="DejaVu Sans" pitchFamily="2"/>
              </a:rPr>
              <a:t>Abbiamo </a:t>
            </a:r>
            <a:r>
              <a:rPr lang="it-IT" sz="4000" b="0" i="0" u="none" strike="noStrike" kern="1200" cap="none" spc="0" baseline="0" dirty="0">
                <a:solidFill>
                  <a:srgbClr val="000000"/>
                </a:solidFill>
                <a:uFillTx/>
                <a:latin typeface="Trebuchet MS" pitchFamily="18"/>
                <a:ea typeface="DejaVu Sans" pitchFamily="2"/>
                <a:cs typeface="DejaVu Sans" pitchFamily="2"/>
              </a:rPr>
              <a:t>davvero realizzato il suo ultimo desiderio?</a:t>
            </a:r>
          </a:p>
          <a:p>
            <a:pPr marL="4572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200" b="0" i="0" u="none" strike="noStrike" kern="1200" cap="none" spc="0" baseline="0" dirty="0">
              <a:solidFill>
                <a:srgbClr val="000000"/>
              </a:solidFill>
              <a:uFillTx/>
              <a:latin typeface="Trebuchet MS" pitchFamily="18"/>
              <a:ea typeface="DejaVu Sans" pitchFamily="2"/>
              <a:cs typeface="DejaVu Sans" pitchFamily="2"/>
            </a:endParaRPr>
          </a:p>
        </p:txBody>
      </p:sp>
      <p:pic>
        <p:nvPicPr>
          <p:cNvPr id="4" name="Picture 2"/>
          <p:cNvPicPr>
            <a:picLocks noChangeAspect="1"/>
          </p:cNvPicPr>
          <p:nvPr/>
        </p:nvPicPr>
        <p:blipFill>
          <a:blip r:embed="rId3" cstate="print">
            <a:alphaModFix/>
            <a:lum/>
          </a:blip>
          <a:srcRect/>
          <a:stretch>
            <a:fillRect/>
          </a:stretch>
        </p:blipFill>
        <p:spPr>
          <a:xfrm>
            <a:off x="755576" y="1844824"/>
            <a:ext cx="3094558" cy="2830314"/>
          </a:xfrm>
          <a:prstGeom prst="rect">
            <a:avLst/>
          </a:prstGeom>
          <a:noFill/>
          <a:ln>
            <a:noFill/>
          </a:ln>
        </p:spPr>
      </p:pic>
      <p:pic>
        <p:nvPicPr>
          <p:cNvPr id="6" name="Immagine 7"/>
          <p:cNvPicPr>
            <a:picLocks noChangeAspect="1"/>
          </p:cNvPicPr>
          <p:nvPr/>
        </p:nvPicPr>
        <p:blipFill>
          <a:blip r:embed="rId4" cstate="print">
            <a:alphaModFix/>
            <a:lum/>
          </a:blip>
          <a:srcRect/>
          <a:stretch>
            <a:fillRect/>
          </a:stretch>
        </p:blipFill>
        <p:spPr>
          <a:xfrm>
            <a:off x="7884368" y="5157192"/>
            <a:ext cx="1056277" cy="792114"/>
          </a:xfrm>
          <a:prstGeom prst="rect">
            <a:avLst/>
          </a:prstGeom>
          <a:noFill/>
          <a:ln>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alphaModFix/>
            <a:lum/>
          </a:blip>
          <a:srcRect/>
          <a:stretch>
            <a:fillRect/>
          </a:stretch>
        </p:blipFill>
        <p:spPr>
          <a:xfrm>
            <a:off x="5652120" y="4163044"/>
            <a:ext cx="3491880" cy="2694956"/>
          </a:xfrm>
          <a:prstGeom prst="rect">
            <a:avLst/>
          </a:prstGeom>
          <a:noFill/>
          <a:ln>
            <a:noFill/>
          </a:ln>
        </p:spPr>
      </p:pic>
      <p:sp>
        <p:nvSpPr>
          <p:cNvPr id="10" name="Nuvola 9"/>
          <p:cNvSpPr/>
          <p:nvPr/>
        </p:nvSpPr>
        <p:spPr>
          <a:xfrm>
            <a:off x="3995936" y="3861048"/>
            <a:ext cx="2016224" cy="1512168"/>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extShape 1"/>
          <p:cNvSpPr/>
          <p:nvPr/>
        </p:nvSpPr>
        <p:spPr>
          <a:xfrm>
            <a:off x="0" y="980639"/>
            <a:ext cx="9143277" cy="489599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lstStyle/>
          <a:p>
            <a:pPr marL="0" marR="0" lvl="0" indent="0" algn="ctr" defTabSz="914400" rtl="0" fontAlgn="auto" hangingPunct="1">
              <a:lnSpc>
                <a:spcPct val="100000"/>
              </a:lnSpc>
              <a:spcBef>
                <a:spcPts val="0"/>
              </a:spcBef>
              <a:spcAft>
                <a:spcPts val="0"/>
              </a:spcAft>
              <a:buClr>
                <a:srgbClr val="A96D2B"/>
              </a:buClr>
              <a:buSzPct val="128000"/>
              <a:buFont typeface="Georgia" pitchFamily="16"/>
              <a:buChar char="*"/>
              <a:tabLst/>
              <a:defRPr sz="1800" b="0" i="0" u="none" strike="noStrike" kern="0" cap="none" spc="0" baseline="0">
                <a:solidFill>
                  <a:srgbClr val="000000"/>
                </a:solidFill>
                <a:uFillTx/>
              </a:defRPr>
            </a:pPr>
            <a:r>
              <a:rPr lang="it-IT" sz="4600" b="1" i="0" u="none" strike="noStrike" kern="1200" cap="none" spc="0" baseline="0" dirty="0">
                <a:solidFill>
                  <a:srgbClr val="000000"/>
                </a:solidFill>
                <a:uFillTx/>
                <a:latin typeface="Trebuchet MS" pitchFamily="18"/>
                <a:ea typeface="DejaVu Sans" pitchFamily="2"/>
                <a:cs typeface="DejaVu Sans" pitchFamily="2"/>
              </a:rPr>
              <a:t>Bacone geniale premonitore dello sviluppo tecnico-scientifico o cinico calcolatore del benessere umano   ?</a:t>
            </a:r>
          </a:p>
        </p:txBody>
      </p:sp>
      <p:sp>
        <p:nvSpPr>
          <p:cNvPr id="3" name="TextShape 2"/>
          <p:cNvSpPr/>
          <p:nvPr/>
        </p:nvSpPr>
        <p:spPr>
          <a:xfrm>
            <a:off x="0" y="116640"/>
            <a:ext cx="7543077" cy="100727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4572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400" b="0" i="0" u="none" strike="noStrike" kern="1200" cap="none" spc="0" baseline="0">
                <a:solidFill>
                  <a:srgbClr val="000000"/>
                </a:solidFill>
                <a:uFillTx/>
                <a:latin typeface="Trebuchet MS" pitchFamily="18"/>
                <a:ea typeface="DejaVu Sans" pitchFamily="2"/>
                <a:cs typeface="DejaVu Sans" pitchFamily="2"/>
              </a:rPr>
              <a:t>Riflettiamo :</a:t>
            </a:r>
          </a:p>
        </p:txBody>
      </p:sp>
      <p:sp>
        <p:nvSpPr>
          <p:cNvPr id="5" name="CustomShape 4"/>
          <p:cNvSpPr/>
          <p:nvPr/>
        </p:nvSpPr>
        <p:spPr>
          <a:xfrm>
            <a:off x="155521" y="-144356"/>
            <a:ext cx="304202" cy="3042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6" name="CustomShape 5"/>
          <p:cNvSpPr/>
          <p:nvPr/>
        </p:nvSpPr>
        <p:spPr>
          <a:xfrm>
            <a:off x="307796" y="7918"/>
            <a:ext cx="304202" cy="3042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pic>
        <p:nvPicPr>
          <p:cNvPr id="8" name="Immagine 6"/>
          <p:cNvPicPr>
            <a:picLocks noChangeAspect="1"/>
          </p:cNvPicPr>
          <p:nvPr/>
        </p:nvPicPr>
        <p:blipFill>
          <a:blip r:embed="rId4" cstate="print">
            <a:alphaModFix/>
            <a:lum/>
          </a:blip>
          <a:srcRect/>
          <a:stretch>
            <a:fillRect/>
          </a:stretch>
        </p:blipFill>
        <p:spPr>
          <a:xfrm>
            <a:off x="179512" y="4077072"/>
            <a:ext cx="3137979" cy="2420888"/>
          </a:xfrm>
          <a:prstGeom prst="rect">
            <a:avLst/>
          </a:prstGeom>
          <a:noFill/>
          <a:ln>
            <a:noFill/>
          </a:ln>
        </p:spPr>
      </p:pic>
      <p:pic>
        <p:nvPicPr>
          <p:cNvPr id="9" name="Picture 3"/>
          <p:cNvPicPr>
            <a:picLocks noChangeAspect="1"/>
          </p:cNvPicPr>
          <p:nvPr/>
        </p:nvPicPr>
        <p:blipFill>
          <a:blip r:embed="rId5" cstate="print">
            <a:alphaModFix/>
            <a:lum/>
          </a:blip>
          <a:srcRect/>
          <a:stretch>
            <a:fillRect/>
          </a:stretch>
        </p:blipFill>
        <p:spPr>
          <a:xfrm>
            <a:off x="4355976" y="4149080"/>
            <a:ext cx="1178585" cy="648072"/>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pic>
        <p:nvPicPr>
          <p:cNvPr id="2" name="Immagine 5"/>
          <p:cNvPicPr>
            <a:picLocks noChangeAspect="1"/>
          </p:cNvPicPr>
          <p:nvPr/>
        </p:nvPicPr>
        <p:blipFill>
          <a:blip r:embed="rId3" cstate="print">
            <a:alphaModFix/>
            <a:lum/>
          </a:blip>
          <a:srcRect/>
          <a:stretch>
            <a:fillRect/>
          </a:stretch>
        </p:blipFill>
        <p:spPr>
          <a:xfrm>
            <a:off x="4140000" y="0"/>
            <a:ext cx="5003642" cy="6857643"/>
          </a:xfrm>
          <a:prstGeom prst="rect">
            <a:avLst/>
          </a:prstGeom>
          <a:noFill/>
          <a:ln>
            <a:noFill/>
          </a:ln>
        </p:spPr>
      </p:pic>
      <p:sp>
        <p:nvSpPr>
          <p:cNvPr id="3" name="Segnaposto contenuto 2"/>
          <p:cNvSpPr txBox="1">
            <a:spLocks noGrp="1"/>
          </p:cNvSpPr>
          <p:nvPr>
            <p:ph type="body" idx="4294967295"/>
          </p:nvPr>
        </p:nvSpPr>
        <p:spPr>
          <a:xfrm>
            <a:off x="0" y="0"/>
            <a:ext cx="4139644" cy="6857643"/>
          </a:xfrm>
        </p:spPr>
        <p:txBody>
          <a:bodyPr lIns="90004" tIns="44997" rIns="90004" bIns="44997"/>
          <a:lstStyle/>
          <a:p>
            <a:pPr lvl="0"/>
            <a:r>
              <a:rPr lang="it-IT" sz="2000" dirty="0" smtClean="0">
                <a:solidFill>
                  <a:srgbClr val="00B0F0"/>
                </a:solidFill>
                <a:latin typeface="Arial" pitchFamily="18"/>
              </a:rPr>
              <a:t>«</a:t>
            </a:r>
            <a:r>
              <a:rPr lang="it-IT" sz="2000" i="1" dirty="0" smtClean="0">
                <a:solidFill>
                  <a:srgbClr val="00B0F0"/>
                </a:solidFill>
                <a:latin typeface="Arial" pitchFamily="18"/>
              </a:rPr>
              <a:t>I </a:t>
            </a:r>
            <a:r>
              <a:rPr lang="it-IT" sz="2000" i="1" dirty="0">
                <a:solidFill>
                  <a:srgbClr val="00B0F0"/>
                </a:solidFill>
                <a:latin typeface="Arial" pitchFamily="18"/>
              </a:rPr>
              <a:t>mezzi e gli strumenti sono i seguenti: abbiamo ampie caverne più o meno profonde, le più profonde nelle quali si addentrano nella terra fino a seicento cubiti. [...] Chiamiamo queste caverne “regioni inferiori” e ce ne serviamo per esperienze di coagulazione, indurimento, refrigerazione e conservazione dei corpi. Ne usiamo anche, a imitazione delle miniere naturali, per la produzione di nuovi metalli artificiali mediante la combinazione di vari materiali ivi giacenti da moltissimi anni. Ma ti stupirà molto sapere che usiamo talvolta queste caverne anche per la cura di certe malattie e per esperienze sul prolungamento della vita che facciamo su alcuni eremiti che hanno scelto di vivere laggiù</a:t>
            </a:r>
            <a:r>
              <a:rPr lang="it-IT" sz="2000" dirty="0">
                <a:solidFill>
                  <a:srgbClr val="00B0F0"/>
                </a:solidFill>
                <a:latin typeface="Arial" pitchFamily="18"/>
              </a:rPr>
              <a:t>. </a:t>
            </a:r>
            <a:r>
              <a:rPr lang="it-IT" sz="2000" dirty="0" smtClean="0">
                <a:solidFill>
                  <a:srgbClr val="00B0F0"/>
                </a:solidFill>
                <a:latin typeface="Arial" pitchFamily="18"/>
              </a:rPr>
              <a:t>[…]» </a:t>
            </a:r>
            <a:r>
              <a:rPr lang="it-IT" sz="1800" dirty="0">
                <a:solidFill>
                  <a:srgbClr val="00B0F0"/>
                </a:solidFill>
                <a:latin typeface="Arial" pitchFamily="18"/>
              </a:rPr>
              <a:t/>
            </a:r>
            <a:br>
              <a:rPr lang="it-IT" sz="1800" dirty="0">
                <a:solidFill>
                  <a:srgbClr val="00B0F0"/>
                </a:solidFill>
                <a:latin typeface="Arial" pitchFamily="18"/>
              </a:rPr>
            </a:br>
            <a:endParaRPr lang="it-IT" sz="1800" dirty="0">
              <a:solidFill>
                <a:srgbClr val="00B0F0"/>
              </a:solidFill>
              <a:latin typeface="Arial" pitchFamily="1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extShape 1"/>
          <p:cNvSpPr/>
          <p:nvPr/>
        </p:nvSpPr>
        <p:spPr>
          <a:xfrm>
            <a:off x="971600" y="260648"/>
            <a:ext cx="7242477" cy="172763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ctr" defTabSz="914400" rtl="0" fontAlgn="auto" hangingPunct="1">
              <a:lnSpc>
                <a:spcPct val="100000"/>
              </a:lnSpc>
              <a:spcBef>
                <a:spcPts val="0"/>
              </a:spcBef>
              <a:spcAft>
                <a:spcPts val="0"/>
              </a:spcAft>
              <a:buClr>
                <a:srgbClr val="A96D2B"/>
              </a:buClr>
              <a:buSzPct val="128000"/>
              <a:buFont typeface="Georgia" pitchFamily="16"/>
              <a:buChar char="*"/>
              <a:tabLst/>
              <a:defRPr sz="1800" b="0" i="0" u="none" strike="noStrike" kern="0" cap="none" spc="0" baseline="0">
                <a:solidFill>
                  <a:srgbClr val="000000"/>
                </a:solidFill>
                <a:uFillTx/>
              </a:defRPr>
            </a:pPr>
            <a:r>
              <a:rPr lang="it-IT" sz="4600" b="1" i="0" u="none" strike="noStrike" kern="1200" cap="none" spc="0" baseline="0" dirty="0">
                <a:solidFill>
                  <a:srgbClr val="000000"/>
                </a:solidFill>
                <a:uFillTx/>
                <a:latin typeface="Trebuchet MS" pitchFamily="18"/>
                <a:ea typeface="DejaVu Sans" pitchFamily="2"/>
                <a:cs typeface="DejaVu Sans" pitchFamily="2"/>
              </a:rPr>
              <a:t>Bacone: Il sapere al servizio della </a:t>
            </a:r>
            <a:r>
              <a:rPr lang="it-IT" sz="4600" b="1" i="0" u="none" strike="noStrike" kern="1200" cap="none" spc="0" baseline="0" dirty="0" smtClean="0">
                <a:solidFill>
                  <a:srgbClr val="000000"/>
                </a:solidFill>
                <a:uFillTx/>
                <a:latin typeface="Trebuchet MS" pitchFamily="18"/>
                <a:ea typeface="DejaVu Sans" pitchFamily="2"/>
                <a:cs typeface="DejaVu Sans" pitchFamily="2"/>
              </a:rPr>
              <a:t>società?</a:t>
            </a:r>
            <a:endParaRPr lang="it-IT" sz="4600" b="1" i="0" u="none" strike="noStrike" kern="1200" cap="none" spc="0" baseline="0" dirty="0">
              <a:solidFill>
                <a:srgbClr val="000000"/>
              </a:solidFill>
              <a:uFillTx/>
              <a:latin typeface="Trebuchet MS" pitchFamily="18"/>
              <a:ea typeface="DejaVu Sans" pitchFamily="2"/>
              <a:cs typeface="DejaVu Sans" pitchFamily="2"/>
            </a:endParaRPr>
          </a:p>
        </p:txBody>
      </p:sp>
      <p:sp>
        <p:nvSpPr>
          <p:cNvPr id="3" name="TextShape 2"/>
          <p:cNvSpPr/>
          <p:nvPr/>
        </p:nvSpPr>
        <p:spPr>
          <a:xfrm>
            <a:off x="0" y="731520"/>
            <a:ext cx="9143277" cy="2976115"/>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200" b="0" i="1" u="none" strike="noStrike" kern="1200" cap="none" spc="0" baseline="0" dirty="0">
              <a:solidFill>
                <a:srgbClr val="000000"/>
              </a:solidFill>
              <a:uFillTx/>
              <a:latin typeface="Trebuchet MS" pitchFamily="18"/>
              <a:ea typeface="DejaVu Sans" pitchFamily="2"/>
              <a:cs typeface="DejaVu Sans" pitchFamily="2"/>
            </a:endParaRPr>
          </a:p>
        </p:txBody>
      </p:sp>
      <p:sp>
        <p:nvSpPr>
          <p:cNvPr id="5" name="CustomShape 4"/>
          <p:cNvSpPr/>
          <p:nvPr/>
        </p:nvSpPr>
        <p:spPr>
          <a:xfrm>
            <a:off x="179643" y="-891357"/>
            <a:ext cx="2856960" cy="214235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pic>
        <p:nvPicPr>
          <p:cNvPr id="6" name="Picture 4"/>
          <p:cNvPicPr>
            <a:picLocks noChangeAspect="1"/>
          </p:cNvPicPr>
          <p:nvPr/>
        </p:nvPicPr>
        <p:blipFill>
          <a:blip r:embed="rId3" cstate="print">
            <a:alphaModFix/>
            <a:lum/>
          </a:blip>
          <a:srcRect/>
          <a:stretch>
            <a:fillRect/>
          </a:stretch>
        </p:blipFill>
        <p:spPr>
          <a:xfrm>
            <a:off x="2123728" y="2564904"/>
            <a:ext cx="4824536" cy="3618140"/>
          </a:xfrm>
          <a:prstGeom prst="rect">
            <a:avLst/>
          </a:prstGeom>
          <a:noFill/>
          <a:ln>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2" name="Immagine 3"/>
          <p:cNvPicPr>
            <a:picLocks noChangeAspect="1"/>
          </p:cNvPicPr>
          <p:nvPr/>
        </p:nvPicPr>
        <p:blipFill>
          <a:blip r:embed="rId3" cstate="print">
            <a:alphaModFix/>
            <a:lum/>
          </a:blip>
          <a:srcRect/>
          <a:stretch>
            <a:fillRect/>
          </a:stretch>
        </p:blipFill>
        <p:spPr>
          <a:xfrm>
            <a:off x="7020360" y="5284802"/>
            <a:ext cx="2123282" cy="1572841"/>
          </a:xfrm>
          <a:prstGeom prst="rect">
            <a:avLst/>
          </a:prstGeom>
          <a:noFill/>
          <a:ln>
            <a:noFill/>
          </a:ln>
        </p:spPr>
      </p:pic>
      <p:sp>
        <p:nvSpPr>
          <p:cNvPr id="3" name="Segnaposto contenuto 2"/>
          <p:cNvSpPr txBox="1">
            <a:spLocks noGrp="1"/>
          </p:cNvSpPr>
          <p:nvPr>
            <p:ph type="body" idx="4294967295"/>
          </p:nvPr>
        </p:nvSpPr>
        <p:spPr>
          <a:xfrm>
            <a:off x="0" y="0"/>
            <a:ext cx="7308003" cy="6857643"/>
          </a:xfrm>
        </p:spPr>
        <p:txBody>
          <a:bodyPr lIns="90004" tIns="44997" rIns="90004" bIns="44997"/>
          <a:lstStyle/>
          <a:p>
            <a:pPr lvl="0"/>
            <a:r>
              <a:rPr lang="it-IT" sz="3200" dirty="0" smtClean="0">
                <a:solidFill>
                  <a:srgbClr val="00B0F0"/>
                </a:solidFill>
                <a:latin typeface="Arial" pitchFamily="18"/>
              </a:rPr>
              <a:t>«</a:t>
            </a:r>
            <a:r>
              <a:rPr lang="it-IT" sz="3200" i="1" dirty="0" smtClean="0">
                <a:solidFill>
                  <a:srgbClr val="00B0F0"/>
                </a:solidFill>
                <a:latin typeface="Arial" pitchFamily="18"/>
              </a:rPr>
              <a:t>Dio </a:t>
            </a:r>
            <a:r>
              <a:rPr lang="it-IT" sz="3200" i="1" dirty="0">
                <a:solidFill>
                  <a:srgbClr val="00B0F0"/>
                </a:solidFill>
                <a:latin typeface="Arial" pitchFamily="18"/>
              </a:rPr>
              <a:t>ti benedica, figlio mio. Io ti darò la gemma più preziosa che possiedo: ti svelerò infatti, per amore di Dio e degli uomini, la vera organizzazione della Casa di Salomone. E per fartela conoscere, figlio mio, seguirò quest’ordine: in primo luogo ti rivelerò il fine della nostra istituzione; in secondo luogo i mezzi e gli strumenti che possediamo per i nostri lavori; in terzo luogo i diversi impieghi e funzioni assegnati a ciascuno dei nostri fratelli; in quarto luogo infine le norme e i riti che </a:t>
            </a:r>
            <a:r>
              <a:rPr lang="it-IT" sz="3200" i="1" dirty="0" smtClean="0">
                <a:solidFill>
                  <a:srgbClr val="00B0F0"/>
                </a:solidFill>
                <a:latin typeface="Arial" pitchFamily="18"/>
              </a:rPr>
              <a:t>osserviamo</a:t>
            </a:r>
            <a:r>
              <a:rPr lang="it-IT" sz="3200" dirty="0" smtClean="0">
                <a:solidFill>
                  <a:srgbClr val="00B0F0"/>
                </a:solidFill>
                <a:latin typeface="Arial" pitchFamily="18"/>
              </a:rPr>
              <a:t>».</a:t>
            </a:r>
            <a:r>
              <a:rPr lang="it-IT" sz="3200" dirty="0">
                <a:solidFill>
                  <a:srgbClr val="FF0000"/>
                </a:solidFill>
                <a:latin typeface="Arial" pitchFamily="18"/>
              </a:rPr>
              <a:t/>
            </a:r>
            <a:br>
              <a:rPr lang="it-IT" sz="3200" dirty="0">
                <a:solidFill>
                  <a:srgbClr val="FF0000"/>
                </a:solidFill>
                <a:latin typeface="Arial" pitchFamily="18"/>
              </a:rPr>
            </a:br>
            <a:r>
              <a:rPr lang="it-IT" sz="2400" dirty="0">
                <a:solidFill>
                  <a:srgbClr val="FF0000"/>
                </a:solidFill>
                <a:latin typeface="Arial" pitchFamily="18"/>
              </a:rPr>
              <a:t/>
            </a:r>
            <a:br>
              <a:rPr lang="it-IT" sz="2400" dirty="0">
                <a:solidFill>
                  <a:srgbClr val="FF0000"/>
                </a:solidFill>
                <a:latin typeface="Arial" pitchFamily="18"/>
              </a:rPr>
            </a:br>
            <a:endParaRPr lang="it-IT" sz="2400" dirty="0">
              <a:solidFill>
                <a:srgbClr val="FF0000"/>
              </a:solidFill>
              <a:latin typeface="Arial" pitchFamily="18"/>
            </a:endParaRPr>
          </a:p>
          <a:p>
            <a:pPr lvl="0"/>
            <a:r>
              <a:rPr lang="it-IT" sz="2400" dirty="0">
                <a:solidFill>
                  <a:srgbClr val="FFFFFF"/>
                </a:solidFill>
                <a:latin typeface="Arial" pitchFamily="18"/>
              </a:rPr>
              <a:t/>
            </a:r>
            <a:br>
              <a:rPr lang="it-IT" sz="2400" dirty="0">
                <a:solidFill>
                  <a:srgbClr val="FFFFFF"/>
                </a:solidFill>
                <a:latin typeface="Arial" pitchFamily="18"/>
              </a:rPr>
            </a:br>
            <a:r>
              <a:rPr lang="it-IT" sz="2000" dirty="0">
                <a:solidFill>
                  <a:srgbClr val="FFFFFF"/>
                </a:solidFill>
                <a:latin typeface="Arial" pitchFamily="18"/>
              </a:rPr>
              <a:t/>
            </a:r>
            <a:br>
              <a:rPr lang="it-IT" sz="2000" dirty="0">
                <a:solidFill>
                  <a:srgbClr val="FFFFFF"/>
                </a:solidFill>
                <a:latin typeface="Arial" pitchFamily="18"/>
              </a:rPr>
            </a:br>
            <a:r>
              <a:rPr lang="it-IT" sz="1100" dirty="0">
                <a:solidFill>
                  <a:srgbClr val="FFFFFF"/>
                </a:solidFill>
                <a:latin typeface="Arial" pitchFamily="18"/>
              </a:rPr>
              <a:t/>
            </a:r>
            <a:br>
              <a:rPr lang="it-IT" sz="1100" dirty="0">
                <a:solidFill>
                  <a:srgbClr val="FFFFFF"/>
                </a:solidFill>
                <a:latin typeface="Arial" pitchFamily="18"/>
              </a:rPr>
            </a:br>
            <a:endParaRPr lang="it-IT" sz="1100" dirty="0">
              <a:solidFill>
                <a:srgbClr val="FFFFFF"/>
              </a:solidFill>
              <a:latin typeface="Arial" pitchFamily="1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extShape 1"/>
          <p:cNvSpPr/>
          <p:nvPr/>
        </p:nvSpPr>
        <p:spPr>
          <a:xfrm>
            <a:off x="827584" y="836712"/>
            <a:ext cx="7242477" cy="201563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ctr" defTabSz="914400" rtl="0" fontAlgn="auto" hangingPunct="1">
              <a:lnSpc>
                <a:spcPct val="100000"/>
              </a:lnSpc>
              <a:spcBef>
                <a:spcPts val="0"/>
              </a:spcBef>
              <a:spcAft>
                <a:spcPts val="0"/>
              </a:spcAft>
              <a:buClr>
                <a:srgbClr val="A96D2B"/>
              </a:buClr>
              <a:buSzPct val="128000"/>
              <a:buFont typeface="Georgia" pitchFamily="16"/>
              <a:buChar char="*"/>
              <a:tabLst/>
              <a:defRPr sz="1800" b="0" i="0" u="none" strike="noStrike" kern="0" cap="none" spc="0" baseline="0">
                <a:solidFill>
                  <a:srgbClr val="000000"/>
                </a:solidFill>
                <a:uFillTx/>
              </a:defRPr>
            </a:pPr>
            <a:r>
              <a:rPr lang="it-IT" sz="4600" b="1" i="0" u="none" strike="noStrike" kern="1200" cap="none" spc="0" baseline="0" dirty="0">
                <a:solidFill>
                  <a:srgbClr val="000000"/>
                </a:solidFill>
                <a:uFillTx/>
                <a:latin typeface="Trebuchet MS" pitchFamily="18"/>
                <a:ea typeface="DejaVu Sans" pitchFamily="2"/>
                <a:cs typeface="DejaVu Sans" pitchFamily="2"/>
              </a:rPr>
              <a:t>SAPERE E’ POTERE</a:t>
            </a:r>
          </a:p>
        </p:txBody>
      </p:sp>
      <p:sp>
        <p:nvSpPr>
          <p:cNvPr id="3" name="TextShape 2"/>
          <p:cNvSpPr/>
          <p:nvPr/>
        </p:nvSpPr>
        <p:spPr>
          <a:xfrm>
            <a:off x="0" y="188640"/>
            <a:ext cx="9143277" cy="401687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4572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200" b="0" i="0" u="none" strike="noStrike" kern="1200" cap="none" spc="0" baseline="0" dirty="0">
              <a:solidFill>
                <a:srgbClr val="000000"/>
              </a:solidFill>
              <a:uFillTx/>
              <a:latin typeface="Trebuchet MS" pitchFamily="18"/>
              <a:ea typeface="DejaVu Sans" pitchFamily="2"/>
              <a:cs typeface="DejaVu Sans" pitchFamily="2"/>
            </a:endParaRPr>
          </a:p>
          <a:p>
            <a:pPr marL="0" marR="0" lvl="0" indent="-182157"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200" b="0" i="0" u="none" strike="noStrike" kern="1200" cap="none" spc="0" baseline="0" dirty="0">
              <a:solidFill>
                <a:srgbClr val="000000"/>
              </a:solidFill>
              <a:uFillTx/>
              <a:latin typeface="Trebuchet MS" pitchFamily="18"/>
              <a:ea typeface="DejaVu Sans" pitchFamily="2"/>
              <a:cs typeface="DejaVu Sans" pitchFamily="2"/>
            </a:endParaRPr>
          </a:p>
          <a:p>
            <a:pPr marL="0" marR="0" lvl="0" indent="-182157"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200" b="0" i="0" u="none" strike="noStrike" kern="1200" cap="none" spc="0" baseline="0" dirty="0">
              <a:solidFill>
                <a:srgbClr val="000000"/>
              </a:solidFill>
              <a:uFillTx/>
              <a:latin typeface="Trebuchet MS" pitchFamily="18"/>
              <a:ea typeface="DejaVu Sans" pitchFamily="2"/>
              <a:cs typeface="DejaVu Sans" pitchFamily="2"/>
            </a:endParaRPr>
          </a:p>
          <a:p>
            <a:pPr marL="0" marR="0" lvl="0" indent="-182157"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200" b="0" i="0" u="none" strike="noStrike" kern="1200" cap="none" spc="0" baseline="0" dirty="0">
              <a:solidFill>
                <a:srgbClr val="000000"/>
              </a:solidFill>
              <a:uFillTx/>
              <a:latin typeface="Trebuchet MS" pitchFamily="18"/>
              <a:ea typeface="DejaVu Sans" pitchFamily="2"/>
              <a:cs typeface="DejaVu Sans" pitchFamily="2"/>
            </a:endParaRPr>
          </a:p>
          <a:p>
            <a:pPr marL="0" marR="0" lvl="0" indent="-182157"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2200" b="0" i="0" u="none" strike="noStrike" kern="1200" cap="none" spc="0" baseline="0" dirty="0">
              <a:solidFill>
                <a:srgbClr val="000000"/>
              </a:solidFill>
              <a:uFillTx/>
              <a:latin typeface="Trebuchet MS" pitchFamily="18"/>
              <a:ea typeface="DejaVu Sans" pitchFamily="2"/>
              <a:cs typeface="DejaVu Sans" pitchFamily="2"/>
            </a:endParaRPr>
          </a:p>
        </p:txBody>
      </p:sp>
      <p:pic>
        <p:nvPicPr>
          <p:cNvPr id="4" name="Picture 2"/>
          <p:cNvPicPr>
            <a:picLocks noChangeAspect="1"/>
          </p:cNvPicPr>
          <p:nvPr/>
        </p:nvPicPr>
        <p:blipFill>
          <a:blip r:embed="rId3" cstate="print">
            <a:alphaModFix/>
            <a:lum/>
          </a:blip>
          <a:srcRect/>
          <a:stretch>
            <a:fillRect/>
          </a:stretch>
        </p:blipFill>
        <p:spPr>
          <a:xfrm>
            <a:off x="1259632" y="2849111"/>
            <a:ext cx="6875387" cy="4008889"/>
          </a:xfrm>
          <a:prstGeom prst="rect">
            <a:avLst/>
          </a:prstGeom>
          <a:noFill/>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Sottotitolo 2"/>
          <p:cNvSpPr txBox="1">
            <a:spLocks noGrp="1"/>
          </p:cNvSpPr>
          <p:nvPr>
            <p:ph type="subTitle" idx="4294967295"/>
          </p:nvPr>
        </p:nvSpPr>
        <p:spPr>
          <a:xfrm>
            <a:off x="0" y="0"/>
            <a:ext cx="9143643" cy="2564635"/>
          </a:xfrm>
        </p:spPr>
        <p:txBody>
          <a:bodyPr lIns="90004" tIns="44997" rIns="90004" bIns="44997" anchorCtr="1"/>
          <a:lstStyle/>
          <a:p>
            <a:pPr lvl="0" hangingPunct="0"/>
            <a:r>
              <a:rPr lang="it-IT" sz="3200" dirty="0" smtClean="0">
                <a:solidFill>
                  <a:srgbClr val="00B0F0"/>
                </a:solidFill>
                <a:ea typeface="Microsoft YaHei" pitchFamily="2"/>
              </a:rPr>
              <a:t>«</a:t>
            </a:r>
            <a:r>
              <a:rPr lang="it-IT" sz="3200" i="1" dirty="0" smtClean="0">
                <a:solidFill>
                  <a:srgbClr val="00B0F0"/>
                </a:solidFill>
                <a:ea typeface="Microsoft YaHei" pitchFamily="2"/>
              </a:rPr>
              <a:t>Fine </a:t>
            </a:r>
            <a:r>
              <a:rPr lang="it-IT" sz="3200" i="1" dirty="0">
                <a:solidFill>
                  <a:srgbClr val="00B0F0"/>
                </a:solidFill>
                <a:ea typeface="Microsoft YaHei" pitchFamily="2"/>
              </a:rPr>
              <a:t>della nostra istituzione è la conoscenza delle cause e dei segreti movimenti delle cose per allargare i confini del potere umano verso la realizzazione di ogni possibile </a:t>
            </a:r>
            <a:r>
              <a:rPr lang="it-IT" sz="3200" i="1" dirty="0" smtClean="0">
                <a:solidFill>
                  <a:srgbClr val="00B0F0"/>
                </a:solidFill>
                <a:ea typeface="Microsoft YaHei" pitchFamily="2"/>
              </a:rPr>
              <a:t>obiettivo</a:t>
            </a:r>
            <a:r>
              <a:rPr lang="it-IT" sz="3200" dirty="0" smtClean="0">
                <a:solidFill>
                  <a:srgbClr val="00B0F0"/>
                </a:solidFill>
                <a:ea typeface="Microsoft YaHei" pitchFamily="2"/>
              </a:rPr>
              <a:t>».</a:t>
            </a:r>
            <a:endParaRPr lang="it-IT" sz="3200" dirty="0">
              <a:solidFill>
                <a:srgbClr val="00B0F0"/>
              </a:solidFill>
              <a:ea typeface="Microsoft YaHei" pitchFamily="2"/>
            </a:endParaRPr>
          </a:p>
        </p:txBody>
      </p:sp>
      <p:pic>
        <p:nvPicPr>
          <p:cNvPr id="3" name="Picture 2"/>
          <p:cNvPicPr>
            <a:picLocks noChangeAspect="1"/>
          </p:cNvPicPr>
          <p:nvPr/>
        </p:nvPicPr>
        <p:blipFill>
          <a:blip r:embed="rId3" cstate="print">
            <a:alphaModFix/>
            <a:lum/>
          </a:blip>
          <a:srcRect/>
          <a:stretch>
            <a:fillRect/>
          </a:stretch>
        </p:blipFill>
        <p:spPr>
          <a:xfrm>
            <a:off x="1763639" y="2493001"/>
            <a:ext cx="6227996" cy="4157283"/>
          </a:xfrm>
          <a:prstGeom prst="rect">
            <a:avLst/>
          </a:prstGeom>
          <a:noFill/>
          <a:ln>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extShape 1"/>
          <p:cNvSpPr/>
          <p:nvPr/>
        </p:nvSpPr>
        <p:spPr>
          <a:xfrm>
            <a:off x="0" y="0"/>
            <a:ext cx="5939340" cy="237626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000" b="1" i="0" u="none" strike="noStrike" kern="1200" cap="none" spc="0" baseline="0" dirty="0">
                <a:solidFill>
                  <a:srgbClr val="000000"/>
                </a:solidFill>
                <a:uFillTx/>
                <a:latin typeface="Trebuchet MS" pitchFamily="18"/>
                <a:ea typeface="DejaVu Sans" pitchFamily="2"/>
                <a:cs typeface="DejaVu Sans" pitchFamily="2"/>
              </a:rPr>
              <a:t>L ‘Utopia di Bacone è eticamente valida</a:t>
            </a:r>
            <a:r>
              <a:rPr lang="it-IT" sz="4600" b="1" i="0" u="none" strike="noStrike" kern="1200" cap="none" spc="0" baseline="0" dirty="0">
                <a:solidFill>
                  <a:srgbClr val="000000"/>
                </a:solidFill>
                <a:uFillTx/>
                <a:latin typeface="Trebuchet MS" pitchFamily="18"/>
                <a:ea typeface="DejaVu Sans" pitchFamily="2"/>
                <a:cs typeface="DejaVu Sans" pitchFamily="2"/>
              </a:rPr>
              <a:t>?  </a:t>
            </a:r>
          </a:p>
        </p:txBody>
      </p:sp>
      <p:sp>
        <p:nvSpPr>
          <p:cNvPr id="3" name="TextShape 2"/>
          <p:cNvSpPr/>
          <p:nvPr/>
        </p:nvSpPr>
        <p:spPr>
          <a:xfrm>
            <a:off x="107643" y="188640"/>
            <a:ext cx="9035643" cy="464076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4572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solidFill>
                <a:srgbClr val="000000"/>
              </a:solidFill>
              <a:uFillTx/>
              <a:latin typeface="Trebuchet MS" pitchFamily="18"/>
              <a:ea typeface="DejaVu Sans" pitchFamily="2"/>
              <a:cs typeface="DejaVu Sans" pitchFamily="2"/>
            </a:endParaRPr>
          </a:p>
        </p:txBody>
      </p:sp>
      <p:sp>
        <p:nvSpPr>
          <p:cNvPr id="4" name="CustomShape 3"/>
          <p:cNvSpPr/>
          <p:nvPr/>
        </p:nvSpPr>
        <p:spPr>
          <a:xfrm>
            <a:off x="155521" y="-1790642"/>
            <a:ext cx="7114315" cy="374255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5" name="CustomShape 4"/>
          <p:cNvSpPr/>
          <p:nvPr/>
        </p:nvSpPr>
        <p:spPr>
          <a:xfrm>
            <a:off x="307796" y="-1638357"/>
            <a:ext cx="7114315" cy="374255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sp>
        <p:nvSpPr>
          <p:cNvPr id="6" name="CustomShape 5"/>
          <p:cNvSpPr/>
          <p:nvPr/>
        </p:nvSpPr>
        <p:spPr>
          <a:xfrm>
            <a:off x="460436" y="-1486082"/>
            <a:ext cx="7114315" cy="374255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Lucida Sans" pitchFamily="2"/>
            </a:endParaRPr>
          </a:p>
        </p:txBody>
      </p:sp>
      <p:pic>
        <p:nvPicPr>
          <p:cNvPr id="7" name="Picture 8"/>
          <p:cNvPicPr>
            <a:picLocks noChangeAspect="1"/>
          </p:cNvPicPr>
          <p:nvPr/>
        </p:nvPicPr>
        <p:blipFill>
          <a:blip r:embed="rId3" cstate="print">
            <a:alphaModFix/>
            <a:lum/>
          </a:blip>
          <a:srcRect/>
          <a:stretch>
            <a:fillRect/>
          </a:stretch>
        </p:blipFill>
        <p:spPr>
          <a:xfrm>
            <a:off x="3059832" y="1700808"/>
            <a:ext cx="5869612" cy="2781954"/>
          </a:xfrm>
          <a:prstGeom prst="rect">
            <a:avLst/>
          </a:prstGeom>
          <a:noFill/>
          <a:ln>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Segnaposto contenuto 2"/>
          <p:cNvSpPr txBox="1">
            <a:spLocks noGrp="1"/>
          </p:cNvSpPr>
          <p:nvPr>
            <p:ph type="body" idx="4294967295"/>
          </p:nvPr>
        </p:nvSpPr>
        <p:spPr>
          <a:xfrm>
            <a:off x="356" y="0"/>
            <a:ext cx="9143643" cy="6857643"/>
          </a:xfrm>
        </p:spPr>
        <p:txBody>
          <a:bodyPr lIns="90004" tIns="44997" rIns="90004" bIns="44997"/>
          <a:lstStyle/>
          <a:p>
            <a:pPr lvl="0"/>
            <a:r>
              <a:rPr lang="it-IT" sz="1900" dirty="0" smtClean="0">
                <a:solidFill>
                  <a:srgbClr val="00B0F0"/>
                </a:solidFill>
                <a:latin typeface="Arial" pitchFamily="18"/>
              </a:rPr>
              <a:t>«</a:t>
            </a:r>
            <a:r>
              <a:rPr lang="it-IT" sz="1900" i="1" dirty="0" smtClean="0">
                <a:solidFill>
                  <a:srgbClr val="00B0F0"/>
                </a:solidFill>
                <a:latin typeface="Arial" pitchFamily="18"/>
              </a:rPr>
              <a:t>Trattiamo </a:t>
            </a:r>
            <a:r>
              <a:rPr lang="it-IT" sz="1900" i="1" dirty="0">
                <a:solidFill>
                  <a:srgbClr val="00B0F0"/>
                </a:solidFill>
                <a:latin typeface="Arial" pitchFamily="18"/>
              </a:rPr>
              <a:t>anche le acque in modo tale da renderle nutrienti e così piacevoli che molti non usano altra bevanda. </a:t>
            </a:r>
            <a:br>
              <a:rPr lang="it-IT" sz="1900" i="1" dirty="0">
                <a:solidFill>
                  <a:srgbClr val="00B0F0"/>
                </a:solidFill>
                <a:latin typeface="Arial" pitchFamily="18"/>
              </a:rPr>
            </a:br>
            <a:r>
              <a:rPr lang="it-IT" sz="1900" i="1" dirty="0">
                <a:solidFill>
                  <a:srgbClr val="00B0F0"/>
                </a:solidFill>
                <a:latin typeface="Arial" pitchFamily="18"/>
              </a:rPr>
              <a:t>Conosciamo anche diverse arti meccaniche a voi ignote e, con esse otteniamo prodotti come carta, tela, seta, tessuti, eleganti lavori realizzati con lucenti piume, ottime tinture e molti altri prodotti. [...]</a:t>
            </a:r>
            <a:br>
              <a:rPr lang="it-IT" sz="1900" i="1" dirty="0">
                <a:solidFill>
                  <a:srgbClr val="00B0F0"/>
                </a:solidFill>
                <a:latin typeface="Arial" pitchFamily="18"/>
              </a:rPr>
            </a:br>
            <a:r>
              <a:rPr lang="it-IT" sz="1900" i="1" dirty="0">
                <a:solidFill>
                  <a:srgbClr val="00B0F0"/>
                </a:solidFill>
                <a:latin typeface="Arial" pitchFamily="18"/>
              </a:rPr>
              <a:t>Ci siamo procurati mezzi per vedere gli oggetti lontani nel cielo e nei luoghi più remoti e per fare apparire lontane cose vicine e viceversa, come costruendo distanze fittizie. Possediamo anche aiuti per la vista assai migliori delle vostre lenti e dei vostri occhiali. Abbiamo lenti e strumenti per vedere perfettamente e distintamente i corpi più minuti, come le forme e i colori di piccoli insetti o vermi, la grana o le venature nelle gemme, la composizione dell’urina e del sangue, altrimenti invisibili. [...] </a:t>
            </a:r>
          </a:p>
          <a:p>
            <a:pPr lvl="0"/>
            <a:r>
              <a:rPr lang="it-IT" sz="1900" i="1" dirty="0">
                <a:solidFill>
                  <a:srgbClr val="00B0F0"/>
                </a:solidFill>
                <a:latin typeface="Arial" pitchFamily="18"/>
              </a:rPr>
              <a:t>Abbiamo inoltre officine meccaniche dove fabbrichiamo macchine                              e strumenti per ogni genere di movimenti: qui facciamo esperimenti                      per realizzare moti più veloci di quelli che voi avete realizzato sia                           con le vostre bocche da fuoco sia con qualunque altra vostra                                   macchina e per realizzare il movimento e </a:t>
            </a:r>
            <a:r>
              <a:rPr lang="it-IT" sz="1900" i="1" dirty="0" err="1">
                <a:solidFill>
                  <a:srgbClr val="00B0F0"/>
                </a:solidFill>
                <a:latin typeface="Arial" pitchFamily="18"/>
              </a:rPr>
              <a:t>moltiplicarlo,servendoci</a:t>
            </a:r>
            <a:r>
              <a:rPr lang="it-IT" sz="1900" i="1" dirty="0">
                <a:solidFill>
                  <a:srgbClr val="00B0F0"/>
                </a:solidFill>
                <a:latin typeface="Arial" pitchFamily="18"/>
              </a:rPr>
              <a:t>                             di deboli forze, mediante ingranaggi e altri sistemi                                                     e infine per rendere questi moti più forti e potenti</a:t>
            </a:r>
          </a:p>
          <a:p>
            <a:pPr lvl="0"/>
            <a:r>
              <a:rPr lang="it-IT" sz="1900" i="1" dirty="0">
                <a:solidFill>
                  <a:srgbClr val="00B0F0"/>
                </a:solidFill>
                <a:latin typeface="Arial" pitchFamily="18"/>
              </a:rPr>
              <a:t>dei vostri</a:t>
            </a:r>
            <a:r>
              <a:rPr lang="it-IT" sz="1900" dirty="0">
                <a:solidFill>
                  <a:srgbClr val="00B0F0"/>
                </a:solidFill>
                <a:latin typeface="Arial" pitchFamily="18"/>
              </a:rPr>
              <a:t> </a:t>
            </a:r>
            <a:r>
              <a:rPr lang="it-IT" sz="1900" dirty="0" smtClean="0">
                <a:solidFill>
                  <a:srgbClr val="00B0F0"/>
                </a:solidFill>
                <a:latin typeface="Arial" pitchFamily="18"/>
              </a:rPr>
              <a:t>[...]»</a:t>
            </a:r>
            <a:r>
              <a:rPr lang="it-IT" sz="1900" dirty="0">
                <a:solidFill>
                  <a:srgbClr val="00B0F0"/>
                </a:solidFill>
                <a:latin typeface="Arial" pitchFamily="18"/>
              </a:rPr>
              <a:t> </a:t>
            </a:r>
            <a:r>
              <a:rPr lang="it-IT" sz="4900" dirty="0">
                <a:solidFill>
                  <a:srgbClr val="00B0F0"/>
                </a:solidFill>
                <a:latin typeface="Arial" pitchFamily="18"/>
              </a:rPr>
              <a:t/>
            </a:r>
            <a:br>
              <a:rPr lang="it-IT" sz="4900" dirty="0">
                <a:solidFill>
                  <a:srgbClr val="00B0F0"/>
                </a:solidFill>
                <a:latin typeface="Arial" pitchFamily="18"/>
              </a:rPr>
            </a:br>
            <a:r>
              <a:rPr lang="it-IT" sz="4900" dirty="0">
                <a:solidFill>
                  <a:srgbClr val="00B0F0"/>
                </a:solidFill>
                <a:latin typeface="Arial" pitchFamily="18"/>
              </a:rPr>
              <a:t/>
            </a:r>
            <a:br>
              <a:rPr lang="it-IT" sz="4900" dirty="0">
                <a:solidFill>
                  <a:srgbClr val="00B0F0"/>
                </a:solidFill>
                <a:latin typeface="Arial" pitchFamily="18"/>
              </a:rPr>
            </a:br>
            <a:r>
              <a:rPr lang="it-IT" sz="1800" dirty="0">
                <a:solidFill>
                  <a:srgbClr val="00B0F0"/>
                </a:solidFill>
                <a:latin typeface="Arial" pitchFamily="18"/>
              </a:rPr>
              <a:t/>
            </a:r>
            <a:br>
              <a:rPr lang="it-IT" sz="1800" dirty="0">
                <a:solidFill>
                  <a:srgbClr val="00B0F0"/>
                </a:solidFill>
                <a:latin typeface="Arial" pitchFamily="18"/>
              </a:rPr>
            </a:br>
            <a:endParaRPr lang="it-IT" sz="1800" dirty="0">
              <a:solidFill>
                <a:srgbClr val="00B0F0"/>
              </a:solidFill>
              <a:latin typeface="Arial" pitchFamily="18"/>
            </a:endParaRPr>
          </a:p>
        </p:txBody>
      </p:sp>
      <p:pic>
        <p:nvPicPr>
          <p:cNvPr id="3" name="Immagine 2"/>
          <p:cNvPicPr>
            <a:picLocks noChangeAspect="1"/>
          </p:cNvPicPr>
          <p:nvPr/>
        </p:nvPicPr>
        <p:blipFill>
          <a:blip r:embed="rId3" cstate="print">
            <a:alphaModFix/>
            <a:lum/>
          </a:blip>
          <a:srcRect/>
          <a:stretch>
            <a:fillRect/>
          </a:stretch>
        </p:blipFill>
        <p:spPr>
          <a:xfrm>
            <a:off x="7128004" y="4302361"/>
            <a:ext cx="1943996" cy="2465643"/>
          </a:xfrm>
          <a:prstGeom prst="rect">
            <a:avLst/>
          </a:prstGeom>
          <a:noFill/>
          <a:ln w="35999">
            <a:solidFill>
              <a:srgbClr val="FF3333"/>
            </a:solidFill>
            <a:prstDash val="solid"/>
            <a:miter/>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definit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definit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edefinito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580</Words>
  <Application>Microsoft Office PowerPoint</Application>
  <PresentationFormat>Presentazione su schermo (4:3)</PresentationFormat>
  <Paragraphs>41</Paragraphs>
  <Slides>16</Slides>
  <Notes>16</Notes>
  <HiddenSlides>0</HiddenSlides>
  <MMClips>0</MMClips>
  <ScaleCrop>false</ScaleCrop>
  <HeadingPairs>
    <vt:vector size="6" baseType="variant">
      <vt:variant>
        <vt:lpstr>Caratteri utilizzati</vt:lpstr>
      </vt:variant>
      <vt:variant>
        <vt:i4>11</vt:i4>
      </vt:variant>
      <vt:variant>
        <vt:lpstr>Tema</vt:lpstr>
      </vt:variant>
      <vt:variant>
        <vt:i4>4</vt:i4>
      </vt:variant>
      <vt:variant>
        <vt:lpstr>Titoli diapositive</vt:lpstr>
      </vt:variant>
      <vt:variant>
        <vt:i4>16</vt:i4>
      </vt:variant>
    </vt:vector>
  </HeadingPairs>
  <TitlesOfParts>
    <vt:vector size="31" baseType="lpstr">
      <vt:lpstr>Microsoft YaHei</vt:lpstr>
      <vt:lpstr>Arial</vt:lpstr>
      <vt:lpstr>Calibri</vt:lpstr>
      <vt:lpstr>DejaVu Sans</vt:lpstr>
      <vt:lpstr>Georgia</vt:lpstr>
      <vt:lpstr>Lucida Sans</vt:lpstr>
      <vt:lpstr>Lucida Sans Unicode</vt:lpstr>
      <vt:lpstr>StarSymbol</vt:lpstr>
      <vt:lpstr>Tahoma</vt:lpstr>
      <vt:lpstr>Times New Roman</vt:lpstr>
      <vt:lpstr>Trebuchet MS</vt:lpstr>
      <vt:lpstr>Predefinito</vt:lpstr>
      <vt:lpstr>Predefinito 1</vt:lpstr>
      <vt:lpstr>Predefinito 2</vt:lpstr>
      <vt:lpstr>Predefinito 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Luciano Leotta</dc:creator>
  <cp:lastModifiedBy>salvo.mirabella@hotmail.com</cp:lastModifiedBy>
  <cp:revision>11</cp:revision>
  <dcterms:modified xsi:type="dcterms:W3CDTF">2017-04-21T12:58:24Z</dcterms:modified>
</cp:coreProperties>
</file>